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0" r:id="rId3"/>
    <p:sldId id="256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800394-939D-4BD2-B317-8E776A0755F9}" v="1" dt="2021-10-09T15:03:52.5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76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0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886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EB46B8FB-F6A2-5F47-A6CD-A7E17E69270F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19BDE93-3EC2-4E4D-BC0B-417378F49EDA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E21F82F-1EE5-8240-97F8-387DF0253FCE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AE1903E3-6B5F-6B4C-9A1F-62628A050AEB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7C55863-3B37-0743-B001-1A970033FBA8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32B4C24-3A58-924C-B79A-D961EF7C2C48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1EF52E0-D2CF-544F-93A6-4D7B45A0483A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6966CFE5-1C8C-2E4F-9B2D-A8438F5A5322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FD29EF3-A5B2-554A-A307-6BE1BCE8AF03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C1ECAD8-0CF2-934D-AA1E-C108208CDE6F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DB14DED1-3A58-8C4D-902E-2A9F34043F61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5D65157-5719-0341-A807-A8956595FB4C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A7F23F74-B777-2A4C-8EF9-E798880D5942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E3B9A050-0AE1-1D4B-A2AC-6EEF64B106D9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C424FE38-F803-8D47-BF56-1B18EC2B1F0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37187F2-9212-0641-97D0-1ACD50B748A8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C760C651-2AC4-564E-BEAA-AB7FAFE7F79F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58B0A1B8-5BA3-3548-9511-B4904D05264B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424CD779-EE9A-214D-9488-767327E373AA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630D08C6-9EFB-8540-875F-2A55DED2AAE3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7E8DA86-1294-4641-9C52-6E153150641C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011063C9-2A43-3348-A018-F27FACAA778D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E85C7DE-D965-244F-BD95-3A05FF4AAC61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315A1389-149A-3342-A863-637D42FDB28D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B149CC6F-B6C6-BE46-B451-1BF7D47A8936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DAB39E9-6F50-3F4B-9DDB-FC0E0CA993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0" y="768334"/>
            <a:ext cx="5066001" cy="2866405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2C33E-E9A6-304D-BBCB-97AD0B213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150" y="4283239"/>
            <a:ext cx="5066001" cy="1475177"/>
          </a:xfrm>
        </p:spPr>
        <p:txBody>
          <a:bodyPr anchor="b"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C75C4-E533-BE48-B528-D1A278BC39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6928" y="457200"/>
            <a:ext cx="3608205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fld id="{A5B0A250-5CC0-1746-B209-08E8B0DAE6AF}" type="datetimeFigureOut">
              <a:rPr lang="en-US" smtClean="0"/>
              <a:pPr algn="l"/>
              <a:t>10/9/2021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9BA8A-EF83-434D-A90E-0805D1104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FDDE0-90B9-AD4E-B0EB-E7464FA9C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33A3282-0389-C547-8CA6-7F3E7F27B34D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427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0CAFDA3-320A-C24D-A7A1-20C1267EC987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2411669-6E2C-2243-99CD-6BC9D724FA1F}"/>
                </a:ext>
              </a:extLst>
            </p:cNvPr>
            <p:cNvSpPr/>
            <p:nvPr/>
          </p:nvSpPr>
          <p:spPr>
            <a:xfrm>
              <a:off x="8928528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C4E0C522-0F40-ED44-A700-F1BCD1CF74F5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B79B4380-CBEC-C341-A10E-5EF9A8597959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04AD70E-5490-4C4E-A05D-D67949C51A74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28A8883-9F24-0047-92B7-45B3D2E7D9C0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AC3A3BB-FD2C-FB44-9478-FA87EF229D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BF46B3B1-E981-BB40-B916-51A6D3851969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A7DAE92-7D6B-B042-83BE-047C8EC322A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6AADCE6-4277-EA49-AF23-63B53CA6772A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58CEA343-047B-DF4E-A7A8-881C7740EA3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FCCBAA07-17CE-2740-AA04-AEDA5EAD2796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F15C430-7951-6040-BD4C-4E996E94480E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0B3467F9-370D-5C4C-9EDE-E0CA0E401568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2A1E4-52BA-534C-AECC-35C3CF44F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5675-65B4-E14F-9785-663A83B7B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76A1E-2332-684F-BDD2-687C166BD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10/9/2021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B8CB0-B7BE-7D4F-B254-8A2F8AEC2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5A569-A063-8E40-B703-82B11D2A9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7169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231D73A-BA91-794F-8C09-4F4B41A6D08B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83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1472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3ABDDED5-B489-454D-A72D-46C9473AB018}"/>
              </a:ext>
            </a:extLst>
          </p:cNvPr>
          <p:cNvGrpSpPr/>
          <p:nvPr/>
        </p:nvGrpSpPr>
        <p:grpSpPr>
          <a:xfrm>
            <a:off x="6201388" y="0"/>
            <a:ext cx="5990612" cy="6858001"/>
            <a:chOff x="6201388" y="0"/>
            <a:chExt cx="5990612" cy="6858001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6338A9A-49A1-B04D-B479-43604A5CD6D5}"/>
                </a:ext>
              </a:extLst>
            </p:cNvPr>
            <p:cNvSpPr/>
            <p:nvPr/>
          </p:nvSpPr>
          <p:spPr>
            <a:xfrm>
              <a:off x="6201388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3151B6D8-101B-F34D-992A-1668DB5D0067}"/>
                </a:ext>
              </a:extLst>
            </p:cNvPr>
            <p:cNvSpPr/>
            <p:nvPr/>
          </p:nvSpPr>
          <p:spPr>
            <a:xfrm>
              <a:off x="6201389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2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4" y="565575"/>
                    <a:pt x="565362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21D4DE71-EB1A-E74C-9364-5FEC5377F4EF}"/>
                </a:ext>
              </a:extLst>
            </p:cNvPr>
            <p:cNvSpPr/>
            <p:nvPr/>
          </p:nvSpPr>
          <p:spPr>
            <a:xfrm>
              <a:off x="7564255" y="6292426"/>
              <a:ext cx="1130723" cy="565575"/>
            </a:xfrm>
            <a:custGeom>
              <a:avLst/>
              <a:gdLst>
                <a:gd name="connsiteX0" fmla="*/ 565362 w 1130723"/>
                <a:gd name="connsiteY0" fmla="*/ 0 h 565575"/>
                <a:gd name="connsiteX1" fmla="*/ 1130723 w 1130723"/>
                <a:gd name="connsiteY1" fmla="*/ 565362 h 565575"/>
                <a:gd name="connsiteX2" fmla="*/ 1130702 w 1130723"/>
                <a:gd name="connsiteY2" fmla="*/ 565575 h 565575"/>
                <a:gd name="connsiteX3" fmla="*/ 21 w 1130723"/>
                <a:gd name="connsiteY3" fmla="*/ 565575 h 565575"/>
                <a:gd name="connsiteX4" fmla="*/ 0 w 1130723"/>
                <a:gd name="connsiteY4" fmla="*/ 565362 h 565575"/>
                <a:gd name="connsiteX5" fmla="*/ 565362 w 1130723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3" h="565575">
                  <a:moveTo>
                    <a:pt x="565362" y="0"/>
                  </a:moveTo>
                  <a:cubicBezTo>
                    <a:pt x="877602" y="0"/>
                    <a:pt x="1130723" y="253121"/>
                    <a:pt x="1130723" y="565362"/>
                  </a:cubicBezTo>
                  <a:lnTo>
                    <a:pt x="1130702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0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D99A5CD-9D3A-DA46-AD96-34B9DB522051}"/>
                </a:ext>
              </a:extLst>
            </p:cNvPr>
            <p:cNvSpPr/>
            <p:nvPr/>
          </p:nvSpPr>
          <p:spPr>
            <a:xfrm>
              <a:off x="7564253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6537DF9-74F2-924C-9B63-22B100C80C92}"/>
                </a:ext>
              </a:extLst>
            </p:cNvPr>
            <p:cNvSpPr/>
            <p:nvPr/>
          </p:nvSpPr>
          <p:spPr>
            <a:xfrm>
              <a:off x="7564253" y="217788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7655457-8E4D-F34C-A595-66A45E9C3A1F}"/>
                </a:ext>
              </a:extLst>
            </p:cNvPr>
            <p:cNvSpPr/>
            <p:nvPr/>
          </p:nvSpPr>
          <p:spPr>
            <a:xfrm>
              <a:off x="7564253" y="80636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FB0E8D2C-8947-E44C-BC5F-F81B083DAA3E}"/>
                </a:ext>
              </a:extLst>
            </p:cNvPr>
            <p:cNvSpPr/>
            <p:nvPr/>
          </p:nvSpPr>
          <p:spPr>
            <a:xfrm>
              <a:off x="7564254" y="1"/>
              <a:ext cx="1130725" cy="565575"/>
            </a:xfrm>
            <a:custGeom>
              <a:avLst/>
              <a:gdLst>
                <a:gd name="connsiteX0" fmla="*/ 21 w 1130725"/>
                <a:gd name="connsiteY0" fmla="*/ 0 h 565575"/>
                <a:gd name="connsiteX1" fmla="*/ 1130704 w 1130725"/>
                <a:gd name="connsiteY1" fmla="*/ 0 h 565575"/>
                <a:gd name="connsiteX2" fmla="*/ 1130725 w 1130725"/>
                <a:gd name="connsiteY2" fmla="*/ 213 h 565575"/>
                <a:gd name="connsiteX3" fmla="*/ 565363 w 1130725"/>
                <a:gd name="connsiteY3" fmla="*/ 565575 h 565575"/>
                <a:gd name="connsiteX4" fmla="*/ 0 w 1130725"/>
                <a:gd name="connsiteY4" fmla="*/ 213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5" h="565575">
                  <a:moveTo>
                    <a:pt x="21" y="0"/>
                  </a:moveTo>
                  <a:lnTo>
                    <a:pt x="1130704" y="0"/>
                  </a:lnTo>
                  <a:lnTo>
                    <a:pt x="1130725" y="213"/>
                  </a:lnTo>
                  <a:cubicBezTo>
                    <a:pt x="1130725" y="312454"/>
                    <a:pt x="877603" y="565575"/>
                    <a:pt x="565363" y="565575"/>
                  </a:cubicBezTo>
                  <a:cubicBezTo>
                    <a:pt x="253121" y="565575"/>
                    <a:pt x="0" y="312454"/>
                    <a:pt x="0" y="2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ED57F45D-85B8-AC49-A2BA-E941F1BE7F15}"/>
                </a:ext>
              </a:extLst>
            </p:cNvPr>
            <p:cNvSpPr/>
            <p:nvPr/>
          </p:nvSpPr>
          <p:spPr>
            <a:xfrm>
              <a:off x="8927118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2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2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A576359-CAE3-634C-8DF8-A834BCD7D668}"/>
                </a:ext>
              </a:extLst>
            </p:cNvPr>
            <p:cNvSpPr/>
            <p:nvPr/>
          </p:nvSpPr>
          <p:spPr>
            <a:xfrm>
              <a:off x="8927118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6343F35-6601-BD4A-B9A5-25361D0453D2}"/>
                </a:ext>
              </a:extLst>
            </p:cNvPr>
            <p:cNvSpPr/>
            <p:nvPr/>
          </p:nvSpPr>
          <p:spPr>
            <a:xfrm>
              <a:off x="8927118" y="3549396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ED1C169-DCD9-9C4B-91B1-519621155A64}"/>
                </a:ext>
              </a:extLst>
            </p:cNvPr>
            <p:cNvSpPr/>
            <p:nvPr/>
          </p:nvSpPr>
          <p:spPr>
            <a:xfrm>
              <a:off x="8927118" y="217788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2328AC7-E0BC-0E46-A25B-11D523EC8100}"/>
                </a:ext>
              </a:extLst>
            </p:cNvPr>
            <p:cNvSpPr/>
            <p:nvPr/>
          </p:nvSpPr>
          <p:spPr>
            <a:xfrm>
              <a:off x="8927118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32BBE02A-588F-6C4D-B310-694098C6A340}"/>
                </a:ext>
              </a:extLst>
            </p:cNvPr>
            <p:cNvSpPr/>
            <p:nvPr/>
          </p:nvSpPr>
          <p:spPr>
            <a:xfrm>
              <a:off x="8927117" y="0"/>
              <a:ext cx="1130726" cy="565576"/>
            </a:xfrm>
            <a:custGeom>
              <a:avLst/>
              <a:gdLst>
                <a:gd name="connsiteX0" fmla="*/ 22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2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6751D5A0-C90A-0A44-8654-CFE1B719B353}"/>
                </a:ext>
              </a:extLst>
            </p:cNvPr>
            <p:cNvSpPr/>
            <p:nvPr/>
          </p:nvSpPr>
          <p:spPr>
            <a:xfrm>
              <a:off x="10289984" y="6292426"/>
              <a:ext cx="1130724" cy="565575"/>
            </a:xfrm>
            <a:custGeom>
              <a:avLst/>
              <a:gdLst>
                <a:gd name="connsiteX0" fmla="*/ 565362 w 1130724"/>
                <a:gd name="connsiteY0" fmla="*/ 0 h 565575"/>
                <a:gd name="connsiteX1" fmla="*/ 1130724 w 1130724"/>
                <a:gd name="connsiteY1" fmla="*/ 565362 h 565575"/>
                <a:gd name="connsiteX2" fmla="*/ 1130703 w 1130724"/>
                <a:gd name="connsiteY2" fmla="*/ 565575 h 565575"/>
                <a:gd name="connsiteX3" fmla="*/ 21 w 1130724"/>
                <a:gd name="connsiteY3" fmla="*/ 565575 h 565575"/>
                <a:gd name="connsiteX4" fmla="*/ 0 w 1130724"/>
                <a:gd name="connsiteY4" fmla="*/ 565362 h 565575"/>
                <a:gd name="connsiteX5" fmla="*/ 565362 w 1130724"/>
                <a:gd name="connsiteY5" fmla="*/ 0 h 56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75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3" y="565575"/>
                  </a:lnTo>
                  <a:lnTo>
                    <a:pt x="21" y="565575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F0FA086-0D80-B74A-9B37-5EACDE30D61F}"/>
                </a:ext>
              </a:extLst>
            </p:cNvPr>
            <p:cNvSpPr/>
            <p:nvPr/>
          </p:nvSpPr>
          <p:spPr>
            <a:xfrm>
              <a:off x="10289984" y="4920911"/>
              <a:ext cx="1130725" cy="11307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022E302-2A55-8844-A50B-DC16D075E16B}"/>
                </a:ext>
              </a:extLst>
            </p:cNvPr>
            <p:cNvSpPr/>
            <p:nvPr/>
          </p:nvSpPr>
          <p:spPr>
            <a:xfrm>
              <a:off x="10289984" y="354939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4B325F5-A048-2843-A40B-3B2B31ECED76}"/>
                </a:ext>
              </a:extLst>
            </p:cNvPr>
            <p:cNvSpPr/>
            <p:nvPr/>
          </p:nvSpPr>
          <p:spPr>
            <a:xfrm>
              <a:off x="10289984" y="806366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707B616-7E85-5442-B46B-AF9426A7A0E9}"/>
                </a:ext>
              </a:extLst>
            </p:cNvPr>
            <p:cNvSpPr/>
            <p:nvPr/>
          </p:nvSpPr>
          <p:spPr>
            <a:xfrm>
              <a:off x="10289983" y="0"/>
              <a:ext cx="1130726" cy="565576"/>
            </a:xfrm>
            <a:custGeom>
              <a:avLst/>
              <a:gdLst>
                <a:gd name="connsiteX0" fmla="*/ 21 w 1130726"/>
                <a:gd name="connsiteY0" fmla="*/ 0 h 565576"/>
                <a:gd name="connsiteX1" fmla="*/ 1130704 w 1130726"/>
                <a:gd name="connsiteY1" fmla="*/ 0 h 565576"/>
                <a:gd name="connsiteX2" fmla="*/ 1130726 w 1130726"/>
                <a:gd name="connsiteY2" fmla="*/ 214 h 565576"/>
                <a:gd name="connsiteX3" fmla="*/ 565363 w 1130726"/>
                <a:gd name="connsiteY3" fmla="*/ 565576 h 565576"/>
                <a:gd name="connsiteX4" fmla="*/ 0 w 1130726"/>
                <a:gd name="connsiteY4" fmla="*/ 214 h 565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6" h="565576">
                  <a:moveTo>
                    <a:pt x="21" y="0"/>
                  </a:moveTo>
                  <a:lnTo>
                    <a:pt x="1130704" y="0"/>
                  </a:lnTo>
                  <a:lnTo>
                    <a:pt x="1130726" y="214"/>
                  </a:lnTo>
                  <a:cubicBezTo>
                    <a:pt x="1130726" y="312455"/>
                    <a:pt x="877604" y="565576"/>
                    <a:pt x="565363" y="565576"/>
                  </a:cubicBezTo>
                  <a:cubicBezTo>
                    <a:pt x="253122" y="565576"/>
                    <a:pt x="0" y="31245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08914A00-D181-5847-A150-77CE67F94369}"/>
                </a:ext>
              </a:extLst>
            </p:cNvPr>
            <p:cNvSpPr/>
            <p:nvPr/>
          </p:nvSpPr>
          <p:spPr>
            <a:xfrm>
              <a:off x="11652854" y="6295069"/>
              <a:ext cx="539146" cy="562931"/>
            </a:xfrm>
            <a:custGeom>
              <a:avLst/>
              <a:gdLst>
                <a:gd name="connsiteX0" fmla="*/ 539146 w 539146"/>
                <a:gd name="connsiteY0" fmla="*/ 0 h 562931"/>
                <a:gd name="connsiteX1" fmla="*/ 539146 w 539146"/>
                <a:gd name="connsiteY1" fmla="*/ 562931 h 562931"/>
                <a:gd name="connsiteX2" fmla="*/ 21 w 539146"/>
                <a:gd name="connsiteY2" fmla="*/ 562931 h 562931"/>
                <a:gd name="connsiteX3" fmla="*/ 0 w 539146"/>
                <a:gd name="connsiteY3" fmla="*/ 562719 h 562931"/>
                <a:gd name="connsiteX4" fmla="*/ 451422 w 539146"/>
                <a:gd name="connsiteY4" fmla="*/ 8843 h 562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6" h="562931">
                  <a:moveTo>
                    <a:pt x="539146" y="0"/>
                  </a:moveTo>
                  <a:lnTo>
                    <a:pt x="539146" y="562931"/>
                  </a:lnTo>
                  <a:lnTo>
                    <a:pt x="21" y="562931"/>
                  </a:lnTo>
                  <a:lnTo>
                    <a:pt x="0" y="562719"/>
                  </a:lnTo>
                  <a:cubicBezTo>
                    <a:pt x="0" y="289508"/>
                    <a:pt x="193796" y="61561"/>
                    <a:pt x="451422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DAF2D976-5F49-2848-B465-C85708A6D706}"/>
                </a:ext>
              </a:extLst>
            </p:cNvPr>
            <p:cNvSpPr/>
            <p:nvPr/>
          </p:nvSpPr>
          <p:spPr>
            <a:xfrm>
              <a:off x="11652853" y="4923555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5E333474-B850-354C-A2E2-01735C948D47}"/>
                </a:ext>
              </a:extLst>
            </p:cNvPr>
            <p:cNvSpPr/>
            <p:nvPr/>
          </p:nvSpPr>
          <p:spPr>
            <a:xfrm>
              <a:off x="11652853" y="3552039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BC25646C-71B3-4A44-A4FE-C3CABE5580BB}"/>
                </a:ext>
              </a:extLst>
            </p:cNvPr>
            <p:cNvSpPr/>
            <p:nvPr/>
          </p:nvSpPr>
          <p:spPr>
            <a:xfrm>
              <a:off x="11652853" y="2180524"/>
              <a:ext cx="539147" cy="1125438"/>
            </a:xfrm>
            <a:custGeom>
              <a:avLst/>
              <a:gdLst>
                <a:gd name="connsiteX0" fmla="*/ 539147 w 539147"/>
                <a:gd name="connsiteY0" fmla="*/ 0 h 1125438"/>
                <a:gd name="connsiteX1" fmla="*/ 539147 w 539147"/>
                <a:gd name="connsiteY1" fmla="*/ 1125438 h 1125438"/>
                <a:gd name="connsiteX2" fmla="*/ 451423 w 539147"/>
                <a:gd name="connsiteY2" fmla="*/ 1116595 h 1125438"/>
                <a:gd name="connsiteX3" fmla="*/ 0 w 539147"/>
                <a:gd name="connsiteY3" fmla="*/ 562719 h 1125438"/>
                <a:gd name="connsiteX4" fmla="*/ 451423 w 539147"/>
                <a:gd name="connsiteY4" fmla="*/ 8843 h 112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8">
                  <a:moveTo>
                    <a:pt x="539147" y="0"/>
                  </a:moveTo>
                  <a:lnTo>
                    <a:pt x="539147" y="1125438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9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B598CFE9-67EE-E342-9EF7-F40A1E0BE59E}"/>
                </a:ext>
              </a:extLst>
            </p:cNvPr>
            <p:cNvSpPr/>
            <p:nvPr/>
          </p:nvSpPr>
          <p:spPr>
            <a:xfrm>
              <a:off x="11652853" y="809010"/>
              <a:ext cx="539147" cy="1125439"/>
            </a:xfrm>
            <a:custGeom>
              <a:avLst/>
              <a:gdLst>
                <a:gd name="connsiteX0" fmla="*/ 539147 w 539147"/>
                <a:gd name="connsiteY0" fmla="*/ 0 h 1125439"/>
                <a:gd name="connsiteX1" fmla="*/ 539147 w 539147"/>
                <a:gd name="connsiteY1" fmla="*/ 1125439 h 1125439"/>
                <a:gd name="connsiteX2" fmla="*/ 451423 w 539147"/>
                <a:gd name="connsiteY2" fmla="*/ 1116595 h 1125439"/>
                <a:gd name="connsiteX3" fmla="*/ 0 w 539147"/>
                <a:gd name="connsiteY3" fmla="*/ 562719 h 1125439"/>
                <a:gd name="connsiteX4" fmla="*/ 451423 w 539147"/>
                <a:gd name="connsiteY4" fmla="*/ 8843 h 1125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1125439">
                  <a:moveTo>
                    <a:pt x="539147" y="0"/>
                  </a:moveTo>
                  <a:lnTo>
                    <a:pt x="539147" y="1125439"/>
                  </a:lnTo>
                  <a:lnTo>
                    <a:pt x="451423" y="1116595"/>
                  </a:lnTo>
                  <a:cubicBezTo>
                    <a:pt x="193797" y="1063877"/>
                    <a:pt x="0" y="835930"/>
                    <a:pt x="0" y="562719"/>
                  </a:cubicBezTo>
                  <a:cubicBezTo>
                    <a:pt x="0" y="289508"/>
                    <a:pt x="193797" y="61561"/>
                    <a:pt x="451423" y="88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1E29AD13-94FE-1349-A28E-10F6E780F510}"/>
                </a:ext>
              </a:extLst>
            </p:cNvPr>
            <p:cNvSpPr/>
            <p:nvPr/>
          </p:nvSpPr>
          <p:spPr>
            <a:xfrm>
              <a:off x="11652853" y="1"/>
              <a:ext cx="539147" cy="562933"/>
            </a:xfrm>
            <a:custGeom>
              <a:avLst/>
              <a:gdLst>
                <a:gd name="connsiteX0" fmla="*/ 22 w 539147"/>
                <a:gd name="connsiteY0" fmla="*/ 0 h 562933"/>
                <a:gd name="connsiteX1" fmla="*/ 539147 w 539147"/>
                <a:gd name="connsiteY1" fmla="*/ 0 h 562933"/>
                <a:gd name="connsiteX2" fmla="*/ 539147 w 539147"/>
                <a:gd name="connsiteY2" fmla="*/ 562933 h 562933"/>
                <a:gd name="connsiteX3" fmla="*/ 451423 w 539147"/>
                <a:gd name="connsiteY3" fmla="*/ 554090 h 562933"/>
                <a:gd name="connsiteX4" fmla="*/ 0 w 539147"/>
                <a:gd name="connsiteY4" fmla="*/ 214 h 56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147" h="562933">
                  <a:moveTo>
                    <a:pt x="22" y="0"/>
                  </a:moveTo>
                  <a:lnTo>
                    <a:pt x="539147" y="0"/>
                  </a:lnTo>
                  <a:lnTo>
                    <a:pt x="539147" y="562933"/>
                  </a:lnTo>
                  <a:lnTo>
                    <a:pt x="451423" y="554090"/>
                  </a:lnTo>
                  <a:cubicBezTo>
                    <a:pt x="193797" y="501372"/>
                    <a:pt x="0" y="273425"/>
                    <a:pt x="0" y="21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50648E-B4D5-4145-84E7-46B5793EA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68351"/>
            <a:ext cx="5066001" cy="2334768"/>
          </a:xfrm>
        </p:spPr>
        <p:txBody>
          <a:bodyPr anchor="t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B92A6-7558-3148-B855-5BC58B415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4255453"/>
            <a:ext cx="5066001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0B541-D211-974B-97FE-C1F9473AB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10/9/2021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27FB0-D95A-D543-8E29-6E5F22B49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C4404-F49D-9F48-A10B-1F60870B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817335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D6A1FD1-D82F-3141-8687-8D7C0631C21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441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42ECFEB-12CF-4C4F-BC8A-5816C27CA565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26C9482-2804-144B-88B2-0AF191BD757D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1363F79-96BD-9240-86E2-DF26C9C2437D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153F0BF1-DA57-1D49-82F0-802F4D385A85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CD42A1B-A03A-C946-8A2A-CE437EA433FD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591FE00-3AAF-9B4B-8107-E94D50828227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49E92E9-89A7-4842-B271-411C7DF75D2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C29C99-0841-9F46-AB1A-E9751DFE448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0AB684-BDA8-014B-8DCC-125F8B8D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40E05-0F5F-6243-AD57-66BFC33ADB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2851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0B3A4-11FE-D94C-9B93-255E36231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89638" y="2365755"/>
            <a:ext cx="5239512" cy="33954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BEEAF-F881-6E48-84AF-E5CEEF1C7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10/9/2021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472753-1CC3-9244-9AF0-6927018A6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DD55D0-FCC7-AC42-9810-9B49E3348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C736C3-88FB-244C-83B8-B2856998D22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743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7D16A9C-7411-5242-A59C-816B8907E3BE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997260B-7D44-7049-B605-7FD6E6CE5612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5D6AF601-77C3-D74A-B1E5-7F33703A6927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4DFCA921-0F9E-2E41-A285-75409E25501A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20B9E03-438B-FC42-9DA1-835D5BC3FE8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D670E1F-61CD-8940-A898-6D5092A78BB9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080C64CF-0C6A-3449-9709-AE038C4A7995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FEC46D5B-957F-A24C-8E36-CC71F660EC8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58182F-7B5E-FD42-AFC6-A3848D833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768096"/>
            <a:ext cx="7333488" cy="12710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9E4DE-75C0-C841-A68D-9D7BBAD76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2149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5C87F7-356E-9E43-97A0-D972B2285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2149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AB4C28-30CB-CC4E-A25E-F4FEFA49BC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066" y="2365756"/>
            <a:ext cx="52395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ED0191-963B-1E4C-BEC5-9B42E39514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83066" y="3189668"/>
            <a:ext cx="5239512" cy="257155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0E0BED-3EB7-BB4A-A556-FA967FB01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10/9/2021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A2466A-4D90-174C-B382-AC4674D72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EADE49-8082-214B-9742-5EE8DA2E9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E39200-18D5-014B-BAB8-FF5D0BA15E0C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665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7DF52F6-A06E-0343-95B8-DAAC38DB4B8C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7092C52-7052-0749-9DA0-9374DBF495AE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64E1C2F-81E1-C44D-859C-946596C950F2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3626485-4263-0A44-9561-E278A7056C33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D45AAB5-3CCC-DE4A-A962-3702911B55C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CAFB16F-8EDE-D44F-A51E-34EDC41E7404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CD51329-732C-BB4C-98E5-715BAF9F8853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92B5D44-BC55-AF4C-984D-C8231B22F80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A1E9E2-564E-7049-A22F-BB5B876BA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359D05-C08D-7747-B2FC-3F62B3357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10/9/2021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FF615-BB08-A844-B689-BAA7C5040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3A67D-F96F-4849-8C83-49CC3A653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CFAAB9-2B6B-8D4C-A748-433E2C393EA6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29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8BCA70-D63D-40F6-B9B3-4E49B96E2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pPr/>
              <a:t>10/9/2021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12559-BD91-4904-A24A-0CF0A2324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658BB7-74A5-4A6F-A0FF-021E68F0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463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0914A35-7AAF-4B42-9C68-47A633EFD9D0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DABCED79-0E70-FB4D-ABF2-D859BF5556E4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364885D-A3A4-5144-AB4E-7624F27287E6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22073D5-CC72-0549-BD26-F7AF9851BE45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1827A049-C9FD-554E-9B01-F151B0D9E86B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76832559-4D18-8744-AB91-9FCFAB732477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BF97A623-E5DC-1B44-B687-8643B9F0D741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637BBE1-2C82-4E45-B5C5-35E07B05E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1" y="764973"/>
            <a:ext cx="3609982" cy="1395043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01F2E-A734-364B-8A7D-990D6B889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4832" y="770890"/>
            <a:ext cx="6112517" cy="48005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CBAD9-5515-1748-8E77-F48160F4E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7089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A6C22B-80D4-AA42-9999-401E37B46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10/9/2021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55DE4-33E8-7F4B-9334-95EA60845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70FA5-21EE-D742-8F01-C1BAE0FDB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F966AA-D7DF-F84D-80D4-E216A641B00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98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2524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210D391A-F01E-4947-8A01-95438AA0B323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D499306-B4E0-064D-8F6C-96E9C4BD04DA}"/>
                </a:ext>
              </a:extLst>
            </p:cNvPr>
            <p:cNvSpPr/>
            <p:nvPr/>
          </p:nvSpPr>
          <p:spPr>
            <a:xfrm>
              <a:off x="10290315" y="806362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AF3D0241-0A21-8047-8CE3-B3FDD5FDF71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3083F97-6891-0447-957C-AB0834B826D2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B2EF7D75-E7C1-5147-A03B-3EC641CF3B08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6D7CA94-94B4-C140-8C68-01C0ADFA1C7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11CD629-C318-A848-BDDE-BBA9465EBF9D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2A5AC1F8-1370-E946-977E-E4CFC6947BAB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4CEE63B-B967-0A48-9623-220376760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89"/>
            <a:ext cx="3609983" cy="138912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11F680-28C8-FA44-9CD5-20709DA02E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23838" y="890816"/>
            <a:ext cx="6060136" cy="4870411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507CD-197E-BB4C-83A6-DA3FC97A22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50" y="2160016"/>
            <a:ext cx="3609983" cy="36012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E00AC-DF6C-D548-8A06-D6269BDB0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10/9/2021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D113B-57D4-9A4F-BFE0-2A3963B42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D9954-FA18-8948-AA52-21CED0594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3EB25D-2379-5040-B990-1C99B0B7D931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653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7ED46EE4-CE67-DD46-A751-9FEA049A22B8}"/>
              </a:ext>
            </a:extLst>
          </p:cNvPr>
          <p:cNvGrpSpPr/>
          <p:nvPr/>
        </p:nvGrpSpPr>
        <p:grpSpPr>
          <a:xfrm>
            <a:off x="8928528" y="0"/>
            <a:ext cx="3263472" cy="6858000"/>
            <a:chOff x="8928528" y="0"/>
            <a:chExt cx="3263472" cy="68580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55C5B70-D34F-8A49-B220-808CE2BBB7F3}"/>
                </a:ext>
              </a:extLst>
            </p:cNvPr>
            <p:cNvSpPr/>
            <p:nvPr/>
          </p:nvSpPr>
          <p:spPr>
            <a:xfrm>
              <a:off x="8928528" y="491812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4BBFE624-6DBD-8541-B43B-180C0AFA21F0}"/>
                </a:ext>
              </a:extLst>
            </p:cNvPr>
            <p:cNvSpPr/>
            <p:nvPr/>
          </p:nvSpPr>
          <p:spPr>
            <a:xfrm>
              <a:off x="8928528" y="0"/>
              <a:ext cx="1130724" cy="565573"/>
            </a:xfrm>
            <a:custGeom>
              <a:avLst/>
              <a:gdLst>
                <a:gd name="connsiteX0" fmla="*/ 22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2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6E01AC23-2120-A542-B140-5A29AA27A2C8}"/>
                </a:ext>
              </a:extLst>
            </p:cNvPr>
            <p:cNvSpPr/>
            <p:nvPr/>
          </p:nvSpPr>
          <p:spPr>
            <a:xfrm>
              <a:off x="10291391" y="6292417"/>
              <a:ext cx="1130724" cy="565583"/>
            </a:xfrm>
            <a:custGeom>
              <a:avLst/>
              <a:gdLst>
                <a:gd name="connsiteX0" fmla="*/ 565362 w 1130724"/>
                <a:gd name="connsiteY0" fmla="*/ 0 h 565583"/>
                <a:gd name="connsiteX1" fmla="*/ 1130724 w 1130724"/>
                <a:gd name="connsiteY1" fmla="*/ 565362 h 565583"/>
                <a:gd name="connsiteX2" fmla="*/ 1130702 w 1130724"/>
                <a:gd name="connsiteY2" fmla="*/ 565583 h 565583"/>
                <a:gd name="connsiteX3" fmla="*/ 22 w 1130724"/>
                <a:gd name="connsiteY3" fmla="*/ 565583 h 565583"/>
                <a:gd name="connsiteX4" fmla="*/ 0 w 1130724"/>
                <a:gd name="connsiteY4" fmla="*/ 565362 h 565583"/>
                <a:gd name="connsiteX5" fmla="*/ 565362 w 1130724"/>
                <a:gd name="connsiteY5" fmla="*/ 0 h 56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724" h="565583">
                  <a:moveTo>
                    <a:pt x="565362" y="0"/>
                  </a:moveTo>
                  <a:cubicBezTo>
                    <a:pt x="877603" y="0"/>
                    <a:pt x="1130724" y="253121"/>
                    <a:pt x="1130724" y="565362"/>
                  </a:cubicBezTo>
                  <a:lnTo>
                    <a:pt x="1130702" y="565583"/>
                  </a:lnTo>
                  <a:lnTo>
                    <a:pt x="22" y="565583"/>
                  </a:lnTo>
                  <a:lnTo>
                    <a:pt x="0" y="565362"/>
                  </a:lnTo>
                  <a:cubicBezTo>
                    <a:pt x="0" y="253121"/>
                    <a:pt x="253121" y="0"/>
                    <a:pt x="565362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54689C0-9C35-9B4D-906B-DA287DA55A38}"/>
                </a:ext>
              </a:extLst>
            </p:cNvPr>
            <p:cNvSpPr/>
            <p:nvPr/>
          </p:nvSpPr>
          <p:spPr>
            <a:xfrm>
              <a:off x="10291392" y="3549390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96570F0-11E0-6147-9053-E3A4B5DBA0E4}"/>
                </a:ext>
              </a:extLst>
            </p:cNvPr>
            <p:cNvSpPr/>
            <p:nvPr/>
          </p:nvSpPr>
          <p:spPr>
            <a:xfrm>
              <a:off x="10291392" y="2177876"/>
              <a:ext cx="1130724" cy="113072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BDD97F6-A366-B54A-B889-42E97AFEDE37}"/>
                </a:ext>
              </a:extLst>
            </p:cNvPr>
            <p:cNvSpPr/>
            <p:nvPr/>
          </p:nvSpPr>
          <p:spPr>
            <a:xfrm>
              <a:off x="10291392" y="806363"/>
              <a:ext cx="1130724" cy="11307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58E853BC-EE80-374B-B823-8D51A948C4CF}"/>
                </a:ext>
              </a:extLst>
            </p:cNvPr>
            <p:cNvSpPr/>
            <p:nvPr/>
          </p:nvSpPr>
          <p:spPr>
            <a:xfrm>
              <a:off x="10291392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B5B70B1-649D-9848-B5D4-6DE04D55F5F0}"/>
                </a:ext>
              </a:extLst>
            </p:cNvPr>
            <p:cNvSpPr/>
            <p:nvPr/>
          </p:nvSpPr>
          <p:spPr>
            <a:xfrm>
              <a:off x="11654256" y="6295201"/>
              <a:ext cx="537744" cy="562799"/>
            </a:xfrm>
            <a:custGeom>
              <a:avLst/>
              <a:gdLst>
                <a:gd name="connsiteX0" fmla="*/ 537744 w 537744"/>
                <a:gd name="connsiteY0" fmla="*/ 0 h 562799"/>
                <a:gd name="connsiteX1" fmla="*/ 537744 w 537744"/>
                <a:gd name="connsiteY1" fmla="*/ 562799 h 562799"/>
                <a:gd name="connsiteX2" fmla="*/ 22 w 537744"/>
                <a:gd name="connsiteY2" fmla="*/ 562799 h 562799"/>
                <a:gd name="connsiteX3" fmla="*/ 0 w 537744"/>
                <a:gd name="connsiteY3" fmla="*/ 562578 h 562799"/>
                <a:gd name="connsiteX4" fmla="*/ 451422 w 537744"/>
                <a:gd name="connsiteY4" fmla="*/ 8702 h 562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99">
                  <a:moveTo>
                    <a:pt x="537744" y="0"/>
                  </a:moveTo>
                  <a:lnTo>
                    <a:pt x="537744" y="562799"/>
                  </a:lnTo>
                  <a:lnTo>
                    <a:pt x="22" y="562799"/>
                  </a:lnTo>
                  <a:lnTo>
                    <a:pt x="0" y="562578"/>
                  </a:ln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46A2092A-2157-0A49-937F-BBAE14687DE7}"/>
                </a:ext>
              </a:extLst>
            </p:cNvPr>
            <p:cNvSpPr/>
            <p:nvPr/>
          </p:nvSpPr>
          <p:spPr>
            <a:xfrm>
              <a:off x="11654256" y="4923687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F092371E-D526-AF43-816F-F7AEBA9FF166}"/>
                </a:ext>
              </a:extLst>
            </p:cNvPr>
            <p:cNvSpPr/>
            <p:nvPr/>
          </p:nvSpPr>
          <p:spPr>
            <a:xfrm>
              <a:off x="11654256" y="3552173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06995714-B51E-E84A-9FD5-3AD33004E517}"/>
                </a:ext>
              </a:extLst>
            </p:cNvPr>
            <p:cNvSpPr/>
            <p:nvPr/>
          </p:nvSpPr>
          <p:spPr>
            <a:xfrm>
              <a:off x="11654256" y="2180659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0FDB0CC5-76AA-6E44-8376-4EE649C1DE42}"/>
                </a:ext>
              </a:extLst>
            </p:cNvPr>
            <p:cNvSpPr/>
            <p:nvPr/>
          </p:nvSpPr>
          <p:spPr>
            <a:xfrm>
              <a:off x="11654256" y="809146"/>
              <a:ext cx="537744" cy="1125156"/>
            </a:xfrm>
            <a:custGeom>
              <a:avLst/>
              <a:gdLst>
                <a:gd name="connsiteX0" fmla="*/ 537744 w 537744"/>
                <a:gd name="connsiteY0" fmla="*/ 0 h 1125156"/>
                <a:gd name="connsiteX1" fmla="*/ 537744 w 537744"/>
                <a:gd name="connsiteY1" fmla="*/ 1125156 h 1125156"/>
                <a:gd name="connsiteX2" fmla="*/ 451422 w 537744"/>
                <a:gd name="connsiteY2" fmla="*/ 1116454 h 1125156"/>
                <a:gd name="connsiteX3" fmla="*/ 0 w 537744"/>
                <a:gd name="connsiteY3" fmla="*/ 562578 h 1125156"/>
                <a:gd name="connsiteX4" fmla="*/ 451422 w 537744"/>
                <a:gd name="connsiteY4" fmla="*/ 8702 h 112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1125156">
                  <a:moveTo>
                    <a:pt x="537744" y="0"/>
                  </a:moveTo>
                  <a:lnTo>
                    <a:pt x="537744" y="1125156"/>
                  </a:lnTo>
                  <a:lnTo>
                    <a:pt x="451422" y="1116454"/>
                  </a:lnTo>
                  <a:cubicBezTo>
                    <a:pt x="193796" y="1063736"/>
                    <a:pt x="0" y="835789"/>
                    <a:pt x="0" y="562578"/>
                  </a:cubicBezTo>
                  <a:cubicBezTo>
                    <a:pt x="0" y="289367"/>
                    <a:pt x="193796" y="61420"/>
                    <a:pt x="451422" y="870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3D981F0B-8982-1C45-8D7C-30E744003823}"/>
                </a:ext>
              </a:extLst>
            </p:cNvPr>
            <p:cNvSpPr/>
            <p:nvPr/>
          </p:nvSpPr>
          <p:spPr>
            <a:xfrm>
              <a:off x="11654256" y="0"/>
              <a:ext cx="537744" cy="562788"/>
            </a:xfrm>
            <a:custGeom>
              <a:avLst/>
              <a:gdLst>
                <a:gd name="connsiteX0" fmla="*/ 21 w 537744"/>
                <a:gd name="connsiteY0" fmla="*/ 0 h 562788"/>
                <a:gd name="connsiteX1" fmla="*/ 537744 w 537744"/>
                <a:gd name="connsiteY1" fmla="*/ 0 h 562788"/>
                <a:gd name="connsiteX2" fmla="*/ 537744 w 537744"/>
                <a:gd name="connsiteY2" fmla="*/ 562788 h 562788"/>
                <a:gd name="connsiteX3" fmla="*/ 451422 w 537744"/>
                <a:gd name="connsiteY3" fmla="*/ 554086 h 562788"/>
                <a:gd name="connsiteX4" fmla="*/ 0 w 537744"/>
                <a:gd name="connsiteY4" fmla="*/ 211 h 562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7744" h="562788">
                  <a:moveTo>
                    <a:pt x="21" y="0"/>
                  </a:moveTo>
                  <a:lnTo>
                    <a:pt x="537744" y="0"/>
                  </a:lnTo>
                  <a:lnTo>
                    <a:pt x="537744" y="562788"/>
                  </a:lnTo>
                  <a:lnTo>
                    <a:pt x="451422" y="554086"/>
                  </a:lnTo>
                  <a:cubicBezTo>
                    <a:pt x="193796" y="501368"/>
                    <a:pt x="0" y="273421"/>
                    <a:pt x="0" y="2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F76EEB7-1E87-0447-8CD6-DD220CF4E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AE526-3A03-9B41-8C9F-27156E701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08D72-182D-C947-B3F7-B74948D08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10/9/2021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6E396-D059-AF4D-A1D9-C1347978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845B6-87C0-2F4A-8146-00E911CDF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480" y="6141085"/>
            <a:ext cx="813816" cy="365125"/>
          </a:xfrm>
        </p:spPr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78A912D-4325-C449-BF2E-F331A221C695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733514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607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C3803ECC-8207-244B-8051-94AA5304EDD9}"/>
              </a:ext>
            </a:extLst>
          </p:cNvPr>
          <p:cNvGrpSpPr/>
          <p:nvPr/>
        </p:nvGrpSpPr>
        <p:grpSpPr>
          <a:xfrm>
            <a:off x="10290315" y="0"/>
            <a:ext cx="1901686" cy="6858000"/>
            <a:chOff x="10290315" y="0"/>
            <a:chExt cx="1901686" cy="6858000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F2E8536-821C-3846-A152-2001B7BA4BC9}"/>
                </a:ext>
              </a:extLst>
            </p:cNvPr>
            <p:cNvSpPr/>
            <p:nvPr/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7A02781-FFB4-C04E-97FB-78D26A9E8F1C}"/>
                </a:ext>
              </a:extLst>
            </p:cNvPr>
            <p:cNvSpPr/>
            <p:nvPr/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14C29607-37D2-7A4B-98E2-2C851CD6776C}"/>
                </a:ext>
              </a:extLst>
            </p:cNvPr>
            <p:cNvSpPr/>
            <p:nvPr/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D12FC7BA-80CC-1C4E-B268-B3EEA08137F1}"/>
                </a:ext>
              </a:extLst>
            </p:cNvPr>
            <p:cNvSpPr/>
            <p:nvPr/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EBC8FB1-96B9-D84A-BD2A-BC8410EBE012}"/>
                </a:ext>
              </a:extLst>
            </p:cNvPr>
            <p:cNvSpPr/>
            <p:nvPr/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A8455B4-A778-B44D-A7E8-C45A4846D9F7}"/>
                </a:ext>
              </a:extLst>
            </p:cNvPr>
            <p:cNvSpPr/>
            <p:nvPr/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407CCA-80EF-2B45-8F8C-7D5796A61B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950095" y="976630"/>
            <a:ext cx="2268507" cy="4784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A221C3-F2D3-FC4F-938B-4C4CAC737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5150" y="976630"/>
            <a:ext cx="8264057" cy="478459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61B46-3E9A-AC48-8C84-5B46EA1EC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A250-5CC0-1746-B209-08E8B0DAE6AF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F8F49-5859-714C-8EE1-61A74F324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B6F69-3FFA-D94F-BA99-873D36F7F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BCAEC-7D34-E549-A96E-FCEDAADBE4B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1B40EC-87DB-A64F-9D4B-98A86F7CEFFF}"/>
              </a:ext>
            </a:extLst>
          </p:cNvPr>
          <p:cNvCxnSpPr>
            <a:cxnSpLocks/>
          </p:cNvCxnSpPr>
          <p:nvPr/>
        </p:nvCxnSpPr>
        <p:spPr>
          <a:xfrm>
            <a:off x="565150" y="6087110"/>
            <a:ext cx="1105834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29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5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6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97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85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73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9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097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0CDC1-FCF0-4BBA-857F-E085C4111B86}" type="datetimeFigureOut">
              <a:rPr lang="en-US" smtClean="0"/>
              <a:t>10/9/2021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CB918-1886-4C75-A700-231268C04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57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0D98E2-86CE-4D4F-9F8F-17C83D19A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0890"/>
            <a:ext cx="7335835" cy="12689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4B4F2-48A4-A140-B59B-7A2ED9FD4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160016"/>
            <a:ext cx="7335835" cy="3601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F4A7E-D5FF-BF48-8E01-8F46150ABF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6928" y="457200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5B0A250-5CC0-1746-B209-08E8B0DAE6AF}" type="datetimeFigureOut">
              <a:rPr lang="en-US" smtClean="0"/>
              <a:pPr/>
              <a:t>10/9/2021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31757-5039-BF46-B47A-50DA8FFBC0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6141085"/>
            <a:ext cx="360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3FD16-4337-B940-905E-D20A26FD48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9678" y="6141085"/>
            <a:ext cx="813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9ABCAEC-7D34-E549-A96E-FCEDAADBE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406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9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6" name="Rectangle 85">
            <a:extLst>
              <a:ext uri="{FF2B5EF4-FFF2-40B4-BE49-F238E27FC236}">
                <a16:creationId xmlns:a16="http://schemas.microsoft.com/office/drawing/2014/main" id="{4EFE82FE-7465-AE46-88DF-34D347E83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Grotesk Text Pro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8C8563-2A1B-4BE1-81A6-54D1DAE1A9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150" y="768334"/>
            <a:ext cx="5066001" cy="286640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 dirty="0"/>
              <a:t>WELCOME TO PRAGJYTISHPUR CGHS ANNUAL GENERAL MEETING FY2020-2021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58A1CD-9259-446D-BD6C-C310F4D56F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150" y="4283239"/>
            <a:ext cx="5066001" cy="1475177"/>
          </a:xfrm>
        </p:spPr>
        <p:txBody>
          <a:bodyPr>
            <a:normAutofit/>
          </a:bodyPr>
          <a:lstStyle/>
          <a:p>
            <a:r>
              <a:rPr lang="en-US" b="1"/>
              <a:t>10</a:t>
            </a:r>
            <a:r>
              <a:rPr lang="en-US" b="1" baseline="30000"/>
              <a:t>TH</a:t>
            </a:r>
            <a:r>
              <a:rPr lang="en-US" b="1"/>
              <a:t> Oct,2021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EA70831-9A8D-3B4D-8EA5-EE32F93E9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65150" y="6087110"/>
            <a:ext cx="5066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A39A476-3C38-DF49-AF15-DCD544878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290314" y="0"/>
            <a:ext cx="1901687" cy="6858000"/>
            <a:chOff x="10290314" y="0"/>
            <a:chExt cx="1901687" cy="6858000"/>
          </a:xfrm>
        </p:grpSpPr>
        <p:sp>
          <p:nvSpPr>
            <p:cNvPr id="91" name="Freeform 84">
              <a:extLst>
                <a:ext uri="{FF2B5EF4-FFF2-40B4-BE49-F238E27FC236}">
                  <a16:creationId xmlns:a16="http://schemas.microsoft.com/office/drawing/2014/main" id="{AAABD392-16C1-C54D-AB57-070C5A4BD7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5" y="0"/>
              <a:ext cx="1130724" cy="565573"/>
            </a:xfrm>
            <a:custGeom>
              <a:avLst/>
              <a:gdLst>
                <a:gd name="connsiteX0" fmla="*/ 21 w 1130724"/>
                <a:gd name="connsiteY0" fmla="*/ 0 h 565573"/>
                <a:gd name="connsiteX1" fmla="*/ 1130703 w 1130724"/>
                <a:gd name="connsiteY1" fmla="*/ 0 h 565573"/>
                <a:gd name="connsiteX2" fmla="*/ 1130724 w 1130724"/>
                <a:gd name="connsiteY2" fmla="*/ 211 h 565573"/>
                <a:gd name="connsiteX3" fmla="*/ 565362 w 1130724"/>
                <a:gd name="connsiteY3" fmla="*/ 565573 h 565573"/>
                <a:gd name="connsiteX4" fmla="*/ 0 w 1130724"/>
                <a:gd name="connsiteY4" fmla="*/ 211 h 56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0724" h="565573">
                  <a:moveTo>
                    <a:pt x="21" y="0"/>
                  </a:moveTo>
                  <a:lnTo>
                    <a:pt x="1130703" y="0"/>
                  </a:lnTo>
                  <a:lnTo>
                    <a:pt x="1130724" y="211"/>
                  </a:lnTo>
                  <a:cubicBezTo>
                    <a:pt x="1130724" y="312452"/>
                    <a:pt x="877603" y="565573"/>
                    <a:pt x="565362" y="565573"/>
                  </a:cubicBezTo>
                  <a:cubicBezTo>
                    <a:pt x="253121" y="565573"/>
                    <a:pt x="0" y="31245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92" name="Freeform 85">
              <a:extLst>
                <a:ext uri="{FF2B5EF4-FFF2-40B4-BE49-F238E27FC236}">
                  <a16:creationId xmlns:a16="http://schemas.microsoft.com/office/drawing/2014/main" id="{5F57E2AB-5B82-4844-9285-6ED2B6BD1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6295093"/>
              <a:ext cx="538821" cy="562907"/>
            </a:xfrm>
            <a:custGeom>
              <a:avLst/>
              <a:gdLst>
                <a:gd name="connsiteX0" fmla="*/ 538821 w 538821"/>
                <a:gd name="connsiteY0" fmla="*/ 0 h 562907"/>
                <a:gd name="connsiteX1" fmla="*/ 538821 w 538821"/>
                <a:gd name="connsiteY1" fmla="*/ 562907 h 562907"/>
                <a:gd name="connsiteX2" fmla="*/ 22 w 538821"/>
                <a:gd name="connsiteY2" fmla="*/ 562907 h 562907"/>
                <a:gd name="connsiteX3" fmla="*/ 0 w 538821"/>
                <a:gd name="connsiteY3" fmla="*/ 562686 h 562907"/>
                <a:gd name="connsiteX4" fmla="*/ 451422 w 538821"/>
                <a:gd name="connsiteY4" fmla="*/ 8810 h 56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907">
                  <a:moveTo>
                    <a:pt x="538821" y="0"/>
                  </a:moveTo>
                  <a:lnTo>
                    <a:pt x="538821" y="562907"/>
                  </a:lnTo>
                  <a:lnTo>
                    <a:pt x="22" y="562907"/>
                  </a:lnTo>
                  <a:lnTo>
                    <a:pt x="0" y="562686"/>
                  </a:ln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93" name="Freeform 86">
              <a:extLst>
                <a:ext uri="{FF2B5EF4-FFF2-40B4-BE49-F238E27FC236}">
                  <a16:creationId xmlns:a16="http://schemas.microsoft.com/office/drawing/2014/main" id="{F3442265-4334-B946-8484-DA12AA980E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3552066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id="{C58748C4-FD86-7B40-9C86-28E49E769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2180552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95" name="Freeform 88">
              <a:extLst>
                <a:ext uri="{FF2B5EF4-FFF2-40B4-BE49-F238E27FC236}">
                  <a16:creationId xmlns:a16="http://schemas.microsoft.com/office/drawing/2014/main" id="{DBF8EB40-832E-684F-A21C-75F00702F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809039"/>
              <a:ext cx="538821" cy="1125373"/>
            </a:xfrm>
            <a:custGeom>
              <a:avLst/>
              <a:gdLst>
                <a:gd name="connsiteX0" fmla="*/ 538821 w 538821"/>
                <a:gd name="connsiteY0" fmla="*/ 0 h 1125373"/>
                <a:gd name="connsiteX1" fmla="*/ 538821 w 538821"/>
                <a:gd name="connsiteY1" fmla="*/ 1125373 h 1125373"/>
                <a:gd name="connsiteX2" fmla="*/ 451422 w 538821"/>
                <a:gd name="connsiteY2" fmla="*/ 1116562 h 1125373"/>
                <a:gd name="connsiteX3" fmla="*/ 0 w 538821"/>
                <a:gd name="connsiteY3" fmla="*/ 562686 h 1125373"/>
                <a:gd name="connsiteX4" fmla="*/ 451422 w 538821"/>
                <a:gd name="connsiteY4" fmla="*/ 8810 h 1125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1125373">
                  <a:moveTo>
                    <a:pt x="538821" y="0"/>
                  </a:moveTo>
                  <a:lnTo>
                    <a:pt x="538821" y="1125373"/>
                  </a:lnTo>
                  <a:lnTo>
                    <a:pt x="451422" y="1116562"/>
                  </a:lnTo>
                  <a:cubicBezTo>
                    <a:pt x="193796" y="1063844"/>
                    <a:pt x="0" y="835897"/>
                    <a:pt x="0" y="562686"/>
                  </a:cubicBezTo>
                  <a:cubicBezTo>
                    <a:pt x="0" y="289475"/>
                    <a:pt x="193796" y="61528"/>
                    <a:pt x="451422" y="88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96" name="Freeform 89">
              <a:extLst>
                <a:ext uri="{FF2B5EF4-FFF2-40B4-BE49-F238E27FC236}">
                  <a16:creationId xmlns:a16="http://schemas.microsoft.com/office/drawing/2014/main" id="{D10DE451-58C6-874B-B97C-F202AA5824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653180" y="0"/>
              <a:ext cx="538821" cy="562898"/>
            </a:xfrm>
            <a:custGeom>
              <a:avLst/>
              <a:gdLst>
                <a:gd name="connsiteX0" fmla="*/ 21 w 538821"/>
                <a:gd name="connsiteY0" fmla="*/ 0 h 562898"/>
                <a:gd name="connsiteX1" fmla="*/ 538821 w 538821"/>
                <a:gd name="connsiteY1" fmla="*/ 0 h 562898"/>
                <a:gd name="connsiteX2" fmla="*/ 538821 w 538821"/>
                <a:gd name="connsiteY2" fmla="*/ 562898 h 562898"/>
                <a:gd name="connsiteX3" fmla="*/ 451422 w 538821"/>
                <a:gd name="connsiteY3" fmla="*/ 554087 h 562898"/>
                <a:gd name="connsiteX4" fmla="*/ 0 w 538821"/>
                <a:gd name="connsiteY4" fmla="*/ 211 h 56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821" h="562898">
                  <a:moveTo>
                    <a:pt x="21" y="0"/>
                  </a:moveTo>
                  <a:lnTo>
                    <a:pt x="538821" y="0"/>
                  </a:lnTo>
                  <a:lnTo>
                    <a:pt x="538821" y="562898"/>
                  </a:lnTo>
                  <a:lnTo>
                    <a:pt x="451422" y="554087"/>
                  </a:lnTo>
                  <a:cubicBezTo>
                    <a:pt x="193796" y="501369"/>
                    <a:pt x="0" y="273422"/>
                    <a:pt x="0" y="2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95FCE2B4-0593-7749-B653-D27EBD3C7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90314" y="4920911"/>
              <a:ext cx="1130725" cy="113072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Grotesk Text Pro"/>
                <a:ea typeface="+mn-ea"/>
                <a:cs typeface="+mn-cs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A3CC99F-C01B-4E08-94AE-3E893D6F36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3" r="17881" b="-2"/>
          <a:stretch/>
        </p:blipFill>
        <p:spPr>
          <a:xfrm>
            <a:off x="6230213" y="768334"/>
            <a:ext cx="5318776" cy="5318776"/>
          </a:xfrm>
          <a:custGeom>
            <a:avLst/>
            <a:gdLst/>
            <a:ahLst/>
            <a:cxnLst/>
            <a:rect l="l" t="t" r="r" b="b"/>
            <a:pathLst>
              <a:path w="5768526" h="5768526">
                <a:moveTo>
                  <a:pt x="2884263" y="0"/>
                </a:moveTo>
                <a:cubicBezTo>
                  <a:pt x="4477197" y="0"/>
                  <a:pt x="5768526" y="1291329"/>
                  <a:pt x="5768526" y="2884263"/>
                </a:cubicBezTo>
                <a:cubicBezTo>
                  <a:pt x="5768526" y="4477197"/>
                  <a:pt x="4477197" y="5768526"/>
                  <a:pt x="2884263" y="5768526"/>
                </a:cubicBezTo>
                <a:cubicBezTo>
                  <a:pt x="1291329" y="5768526"/>
                  <a:pt x="0" y="4477197"/>
                  <a:pt x="0" y="2884263"/>
                </a:cubicBezTo>
                <a:cubicBezTo>
                  <a:pt x="0" y="1291329"/>
                  <a:pt x="1291329" y="0"/>
                  <a:pt x="288426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2265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/>
              <a:t>Solar </a:t>
            </a:r>
            <a:r>
              <a:rPr lang="en-US"/>
              <a:t>Power Plant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endParaRPr lang="en-US" sz="3600" dirty="0"/>
          </a:p>
          <a:p>
            <a:r>
              <a:rPr lang="en-US" sz="3600" b="1" dirty="0">
                <a:latin typeface="+mj-lt"/>
              </a:rPr>
              <a:t> </a:t>
            </a:r>
            <a:r>
              <a:rPr lang="en-US" sz="3600" b="1" i="1" dirty="0">
                <a:solidFill>
                  <a:srgbClr val="FF0000"/>
                </a:solidFill>
                <a:latin typeface="+mj-lt"/>
              </a:rPr>
              <a:t>45 </a:t>
            </a:r>
            <a:r>
              <a:rPr lang="en-US" sz="3600" b="1" i="1" dirty="0" err="1">
                <a:solidFill>
                  <a:srgbClr val="FF0000"/>
                </a:solidFill>
                <a:latin typeface="+mj-lt"/>
              </a:rPr>
              <a:t>kWp</a:t>
            </a:r>
            <a:r>
              <a:rPr lang="en-US" sz="3600" b="1" dirty="0">
                <a:latin typeface="+mj-lt"/>
              </a:rPr>
              <a:t> plant Commissioned on 20</a:t>
            </a:r>
            <a:r>
              <a:rPr lang="en-US" sz="3600" b="1" baseline="30000" dirty="0">
                <a:latin typeface="+mj-lt"/>
              </a:rPr>
              <a:t>th</a:t>
            </a:r>
            <a:r>
              <a:rPr lang="en-US" sz="3600" b="1" dirty="0">
                <a:latin typeface="+mj-lt"/>
              </a:rPr>
              <a:t> Jan 2020</a:t>
            </a:r>
            <a:endParaRPr lang="en-US" sz="3600" dirty="0">
              <a:latin typeface="+mj-lt"/>
            </a:endParaRPr>
          </a:p>
          <a:p>
            <a:r>
              <a:rPr lang="en-US" sz="3600" b="1" dirty="0">
                <a:latin typeface="+mj-lt"/>
              </a:rPr>
              <a:t>Generation of 49738 Units of Electricity as of 11 Nov 2020 ( Last AGM)</a:t>
            </a:r>
          </a:p>
          <a:p>
            <a:r>
              <a:rPr lang="en-US" sz="3600" b="1" dirty="0">
                <a:latin typeface="+mj-lt"/>
              </a:rPr>
              <a:t>Cumulative  Units generated as on 12 Sep 2021 : 80611</a:t>
            </a:r>
            <a:endParaRPr lang="en-US" sz="3600" dirty="0">
              <a:latin typeface="+mj-lt"/>
            </a:endParaRPr>
          </a:p>
          <a:p>
            <a:pPr marL="0" indent="0">
              <a:buNone/>
            </a:pPr>
            <a:r>
              <a:rPr lang="en-US" sz="3600" dirty="0"/>
              <a:t>   </a:t>
            </a:r>
            <a:r>
              <a:rPr lang="en-US" sz="3600" b="1" dirty="0">
                <a:latin typeface="+mj-lt"/>
              </a:rPr>
              <a:t>Billing cycle</a:t>
            </a:r>
          </a:p>
        </p:txBody>
      </p:sp>
    </p:spTree>
    <p:extLst>
      <p:ext uri="{BB962C8B-B14F-4D97-AF65-F5344CB8AC3E}">
        <p14:creationId xmlns:p14="http://schemas.microsoft.com/office/powerpoint/2010/main" val="385112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/>
              <a:t>Solar Power Plant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endParaRPr lang="en-US" sz="3600" dirty="0"/>
          </a:p>
          <a:p>
            <a:r>
              <a:rPr lang="en-US" sz="3600" b="1" dirty="0">
                <a:latin typeface="+mj-lt"/>
              </a:rPr>
              <a:t>Total Expenses		   	 :	</a:t>
            </a:r>
            <a:r>
              <a:rPr lang="en-US" sz="3600" b="1" dirty="0" err="1">
                <a:latin typeface="+mj-lt"/>
              </a:rPr>
              <a:t>Rs</a:t>
            </a:r>
            <a:r>
              <a:rPr lang="en-US" sz="3600" b="1" dirty="0">
                <a:latin typeface="+mj-lt"/>
              </a:rPr>
              <a:t> 1584357.00</a:t>
            </a:r>
          </a:p>
          <a:p>
            <a:r>
              <a:rPr lang="en-US" sz="3600" b="1" dirty="0">
                <a:latin typeface="+mj-lt"/>
              </a:rPr>
              <a:t>Member’s contribution  	 :	</a:t>
            </a:r>
            <a:r>
              <a:rPr lang="en-US" sz="3600" b="1" dirty="0" err="1">
                <a:latin typeface="+mj-lt"/>
              </a:rPr>
              <a:t>Rs</a:t>
            </a:r>
            <a:r>
              <a:rPr lang="en-US" sz="3600" b="1" dirty="0">
                <a:latin typeface="+mj-lt"/>
              </a:rPr>
              <a:t>  973000.00</a:t>
            </a:r>
          </a:p>
          <a:p>
            <a:r>
              <a:rPr lang="en-US" sz="3600" b="1" dirty="0">
                <a:latin typeface="+mj-lt"/>
              </a:rPr>
              <a:t>Society’s Contribution		 : 	</a:t>
            </a:r>
            <a:r>
              <a:rPr lang="en-US" sz="3600" b="1" dirty="0" err="1">
                <a:latin typeface="+mj-lt"/>
              </a:rPr>
              <a:t>Rs</a:t>
            </a:r>
            <a:r>
              <a:rPr lang="en-US" sz="3600" b="1" dirty="0">
                <a:latin typeface="+mj-lt"/>
              </a:rPr>
              <a:t>  611357.00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  <a:latin typeface="+mj-lt"/>
              </a:rPr>
              <a:t>	</a:t>
            </a:r>
            <a:r>
              <a:rPr lang="en-US" sz="3600" b="1" i="1" dirty="0">
                <a:solidFill>
                  <a:srgbClr val="FF0000"/>
                </a:solidFill>
                <a:latin typeface="+mj-lt"/>
              </a:rPr>
              <a:t>Cumulative Saving  till 12 Sep 2021 :</a:t>
            </a:r>
            <a:r>
              <a:rPr lang="en-US" sz="3600" b="1" i="1" dirty="0" err="1">
                <a:solidFill>
                  <a:srgbClr val="FF0000"/>
                </a:solidFill>
                <a:latin typeface="+mj-lt"/>
              </a:rPr>
              <a:t>Rs</a:t>
            </a:r>
            <a:r>
              <a:rPr lang="en-US" sz="3600" b="1" i="1" dirty="0">
                <a:solidFill>
                  <a:srgbClr val="FF0000"/>
                </a:solidFill>
                <a:latin typeface="+mj-lt"/>
              </a:rPr>
              <a:t> 561038.00</a:t>
            </a:r>
          </a:p>
          <a:p>
            <a:pPr marL="0" indent="0">
              <a:buNone/>
            </a:pPr>
            <a:r>
              <a:rPr lang="en-US" sz="3600" b="1" i="1" dirty="0">
                <a:solidFill>
                  <a:srgbClr val="FF0000"/>
                </a:solidFill>
                <a:latin typeface="+mj-lt"/>
              </a:rPr>
              <a:t>	Balance Recoverable of Society’s fund </a:t>
            </a:r>
            <a:r>
              <a:rPr lang="en-US" sz="3600" b="1" i="1" dirty="0" err="1">
                <a:solidFill>
                  <a:srgbClr val="FF0000"/>
                </a:solidFill>
                <a:latin typeface="+mj-lt"/>
              </a:rPr>
              <a:t>Rs</a:t>
            </a:r>
            <a:r>
              <a:rPr lang="en-US" sz="3600" b="1" i="1" dirty="0">
                <a:solidFill>
                  <a:srgbClr val="FF0000"/>
                </a:solidFill>
                <a:latin typeface="+mj-lt"/>
              </a:rPr>
              <a:t> 50319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64410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/>
              <a:t>Solar Power Plant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/>
          </a:p>
          <a:p>
            <a:r>
              <a:rPr lang="en-US" sz="3600" b="1" dirty="0"/>
              <a:t>Average monthly savings of ₹30200/-</a:t>
            </a:r>
            <a:endParaRPr lang="en-US" sz="3600" dirty="0"/>
          </a:p>
          <a:p>
            <a:r>
              <a:rPr lang="en-US" sz="3600" b="1" dirty="0">
                <a:latin typeface="+mj-lt"/>
              </a:rPr>
              <a:t>Likely Period for recouping :   Nov 2021(Oct Billing cycle) </a:t>
            </a:r>
          </a:p>
          <a:p>
            <a:pPr marL="0" indent="0">
              <a:buNone/>
            </a:pPr>
            <a:r>
              <a:rPr lang="en-US" sz="3600" b="1" dirty="0">
                <a:latin typeface="+mj-lt"/>
              </a:rPr>
              <a:t>  of society’s contribution</a:t>
            </a:r>
          </a:p>
          <a:p>
            <a:r>
              <a:rPr lang="en-US" sz="3600" b="1" dirty="0">
                <a:latin typeface="+mj-lt"/>
              </a:rPr>
              <a:t>Benefit accrued to the members by Dec 2022</a:t>
            </a:r>
          </a:p>
          <a:p>
            <a:r>
              <a:rPr lang="en-US" sz="3600" b="1" dirty="0">
                <a:latin typeface="+mj-lt"/>
              </a:rPr>
              <a:t>Annual Dividend		      : </a:t>
            </a:r>
            <a:r>
              <a:rPr lang="en-US" sz="3600" b="1" dirty="0" err="1">
                <a:latin typeface="+mj-lt"/>
              </a:rPr>
              <a:t>Rs</a:t>
            </a:r>
            <a:r>
              <a:rPr lang="en-US" sz="3600" b="1" dirty="0">
                <a:latin typeface="+mj-lt"/>
              </a:rPr>
              <a:t> 2000/member	</a:t>
            </a:r>
          </a:p>
          <a:p>
            <a:pPr marL="0" indent="0">
              <a:buNone/>
            </a:pPr>
            <a:r>
              <a:rPr lang="en-US" sz="3600" b="1" dirty="0">
                <a:latin typeface="+mj-lt"/>
              </a:rPr>
              <a:t>	    </a:t>
            </a:r>
          </a:p>
          <a:p>
            <a:endParaRPr lang="en-US" sz="3600" b="1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87048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ctr"/>
            <a:r>
              <a:rPr lang="en-US" dirty="0"/>
              <a:t>Solar Power Plant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>
                <a:latin typeface="+mj-lt"/>
              </a:rPr>
              <a:t>Members contribution would have been recovered by Jun 2025</a:t>
            </a:r>
          </a:p>
          <a:p>
            <a:r>
              <a:rPr lang="en-US" sz="3600" b="1" dirty="0">
                <a:latin typeface="+mj-lt"/>
              </a:rPr>
              <a:t>Life of the Plant		  :	25 Years</a:t>
            </a:r>
          </a:p>
          <a:p>
            <a:r>
              <a:rPr lang="en-US" sz="3600" b="1" dirty="0">
                <a:latin typeface="+mj-lt"/>
              </a:rPr>
              <a:t>Return on investment likely to continue till the FY 2044-45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FF0000"/>
                </a:solidFill>
                <a:latin typeface="+mj-lt"/>
              </a:rPr>
              <a:t>	Note:</a:t>
            </a:r>
            <a:r>
              <a:rPr lang="en-US" sz="3600" b="1" dirty="0">
                <a:latin typeface="+mj-lt"/>
              </a:rPr>
              <a:t> </a:t>
            </a:r>
            <a:r>
              <a:rPr lang="en-US" sz="3600" b="1" i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The calculations are based on existing system of electrical supply and tariff  </a:t>
            </a:r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	    </a:t>
            </a:r>
          </a:p>
          <a:p>
            <a:endParaRPr lang="en-US" sz="3600" b="1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27552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unchcardVTI">
  <a:themeElements>
    <a:clrScheme name="Office">
      <a:dk1>
        <a:srgbClr val="000000"/>
      </a:dk1>
      <a:lt1>
        <a:srgbClr val="FFFFFF"/>
      </a:lt1>
      <a:dk2>
        <a:srgbClr val="1D242E"/>
      </a:dk2>
      <a:lt2>
        <a:srgbClr val="F2F1F1"/>
      </a:lt2>
      <a:accent1>
        <a:srgbClr val="4472C4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9A5879"/>
      </a:folHlink>
    </a:clrScheme>
    <a:fontScheme name="Punchcard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nchcardVTI" id="{C7262591-AF98-8F48-B56D-6342D2439B1A}" vid="{261D9F73-974A-B14E-9EAF-4871CCA60BB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198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Neue Haas Grotesk Text Pro</vt:lpstr>
      <vt:lpstr>Office Theme</vt:lpstr>
      <vt:lpstr>PunchcardVTI</vt:lpstr>
      <vt:lpstr>WELCOME TO PRAGJYTISHPUR CGHS ANNUAL GENERAL MEETING FY2020-2021</vt:lpstr>
      <vt:lpstr>Solar Power Plant</vt:lpstr>
      <vt:lpstr>Solar Power Plant</vt:lpstr>
      <vt:lpstr>Solar Power Plant</vt:lpstr>
      <vt:lpstr>Solar Power Plant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Power Plant</dc:title>
  <dc:creator>agni</dc:creator>
  <cp:lastModifiedBy>Sanjeev Bora</cp:lastModifiedBy>
  <cp:revision>18</cp:revision>
  <dcterms:created xsi:type="dcterms:W3CDTF">2021-10-04T10:17:55Z</dcterms:created>
  <dcterms:modified xsi:type="dcterms:W3CDTF">2021-10-09T15:03:59Z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e6102056-0030-49e1-ab4a-d8588382b0d5</vt:lpwstr>
  </property>
  <property fmtid="{D5CDD505-2E9C-101B-9397-08002B2CF9AE}" pid="3" name="HCLClassD6">
    <vt:lpwstr>False</vt:lpwstr>
  </property>
  <property fmtid="{D5CDD505-2E9C-101B-9397-08002B2CF9AE}" pid="4" name="HCLClassification">
    <vt:lpwstr>HCL_Cla5s_Publ1c</vt:lpwstr>
  </property>
</Properties>
</file>