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  <p:sldMasterId id="2147483750" r:id="rId2"/>
    <p:sldMasterId id="2147483762" r:id="rId3"/>
  </p:sldMasterIdLst>
  <p:notesMasterIdLst>
    <p:notesMasterId r:id="rId22"/>
  </p:notesMasterIdLst>
  <p:sldIdLst>
    <p:sldId id="260" r:id="rId4"/>
    <p:sldId id="257" r:id="rId5"/>
    <p:sldId id="258" r:id="rId6"/>
    <p:sldId id="264" r:id="rId7"/>
    <p:sldId id="265" r:id="rId8"/>
    <p:sldId id="262" r:id="rId9"/>
    <p:sldId id="263" r:id="rId10"/>
    <p:sldId id="274" r:id="rId11"/>
    <p:sldId id="266" r:id="rId12"/>
    <p:sldId id="267" r:id="rId13"/>
    <p:sldId id="268" r:id="rId14"/>
    <p:sldId id="256" r:id="rId15"/>
    <p:sldId id="269" r:id="rId16"/>
    <p:sldId id="270" r:id="rId17"/>
    <p:sldId id="259" r:id="rId18"/>
    <p:sldId id="271" r:id="rId19"/>
    <p:sldId id="272" r:id="rId20"/>
    <p:sldId id="27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A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F53D9E-A477-4AA2-9D7B-8C776593E23A}" v="75" dt="2021-10-10T06:44:00.7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368" autoAdjust="0"/>
    <p:restoredTop sz="94646" autoAdjust="0"/>
  </p:normalViewPr>
  <p:slideViewPr>
    <p:cSldViewPr snapToGrid="0">
      <p:cViewPr varScale="1">
        <p:scale>
          <a:sx n="76" d="100"/>
          <a:sy n="76" d="100"/>
        </p:scale>
        <p:origin x="7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67145-F0BD-466C-921E-979ADBAD4627}" type="datetimeFigureOut">
              <a:rPr lang="en-US" smtClean="0"/>
              <a:t>10/10/2021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BAFC5-52CB-4073-9DF8-ED2C0B53A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549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1BAFC5-52CB-4073-9DF8-ED2C0B53A80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38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1BAFC5-52CB-4073-9DF8-ED2C0B53A80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956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1BAFC5-52CB-4073-9DF8-ED2C0B53A80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293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1BAFC5-52CB-4073-9DF8-ED2C0B53A80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011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10/10/2021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331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A279-0833-481D-8C56-F67FD0AC6C50}" type="datetime1">
              <a:rPr lang="en-US" smtClean="0"/>
              <a:t>10/10/2021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26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DA83-5663-4C9C-B9AA-0B40A3DAFF81}" type="datetime1">
              <a:rPr lang="en-US" smtClean="0"/>
              <a:t>10/10/2021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27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EB46B8FB-F6A2-5F47-A6CD-A7E17E69270F}"/>
              </a:ext>
            </a:extLst>
          </p:cNvPr>
          <p:cNvGrpSpPr/>
          <p:nvPr/>
        </p:nvGrpSpPr>
        <p:grpSpPr>
          <a:xfrm>
            <a:off x="6201388" y="0"/>
            <a:ext cx="5990612" cy="6858001"/>
            <a:chOff x="6201388" y="0"/>
            <a:chExt cx="5990612" cy="6858001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419BDE93-3EC2-4E4D-BC0B-417378F49EDA}"/>
                </a:ext>
              </a:extLst>
            </p:cNvPr>
            <p:cNvSpPr/>
            <p:nvPr/>
          </p:nvSpPr>
          <p:spPr>
            <a:xfrm>
              <a:off x="6201388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FE21F82F-1EE5-8240-97F8-387DF0253FCE}"/>
                </a:ext>
              </a:extLst>
            </p:cNvPr>
            <p:cNvSpPr/>
            <p:nvPr/>
          </p:nvSpPr>
          <p:spPr>
            <a:xfrm>
              <a:off x="6201389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2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4" y="565575"/>
                    <a:pt x="565362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AE1903E3-6B5F-6B4C-9A1F-62628A050AEB}"/>
                </a:ext>
              </a:extLst>
            </p:cNvPr>
            <p:cNvSpPr/>
            <p:nvPr/>
          </p:nvSpPr>
          <p:spPr>
            <a:xfrm>
              <a:off x="7564255" y="6292426"/>
              <a:ext cx="1130723" cy="565575"/>
            </a:xfrm>
            <a:custGeom>
              <a:avLst/>
              <a:gdLst>
                <a:gd name="connsiteX0" fmla="*/ 565362 w 1130723"/>
                <a:gd name="connsiteY0" fmla="*/ 0 h 565575"/>
                <a:gd name="connsiteX1" fmla="*/ 1130723 w 1130723"/>
                <a:gd name="connsiteY1" fmla="*/ 565362 h 565575"/>
                <a:gd name="connsiteX2" fmla="*/ 1130702 w 1130723"/>
                <a:gd name="connsiteY2" fmla="*/ 565575 h 565575"/>
                <a:gd name="connsiteX3" fmla="*/ 21 w 1130723"/>
                <a:gd name="connsiteY3" fmla="*/ 565575 h 565575"/>
                <a:gd name="connsiteX4" fmla="*/ 0 w 1130723"/>
                <a:gd name="connsiteY4" fmla="*/ 565362 h 565575"/>
                <a:gd name="connsiteX5" fmla="*/ 565362 w 1130723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3" h="565575">
                  <a:moveTo>
                    <a:pt x="565362" y="0"/>
                  </a:moveTo>
                  <a:cubicBezTo>
                    <a:pt x="877602" y="0"/>
                    <a:pt x="1130723" y="253121"/>
                    <a:pt x="1130723" y="565362"/>
                  </a:cubicBezTo>
                  <a:lnTo>
                    <a:pt x="1130702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0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F7C55863-3B37-0743-B001-1A970033FBA8}"/>
                </a:ext>
              </a:extLst>
            </p:cNvPr>
            <p:cNvSpPr/>
            <p:nvPr/>
          </p:nvSpPr>
          <p:spPr>
            <a:xfrm>
              <a:off x="7564253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932B4C24-3A58-924C-B79A-D961EF7C2C48}"/>
                </a:ext>
              </a:extLst>
            </p:cNvPr>
            <p:cNvSpPr/>
            <p:nvPr/>
          </p:nvSpPr>
          <p:spPr>
            <a:xfrm>
              <a:off x="7564253" y="217788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21EF52E0-D2CF-544F-93A6-4D7B45A0483A}"/>
                </a:ext>
              </a:extLst>
            </p:cNvPr>
            <p:cNvSpPr/>
            <p:nvPr/>
          </p:nvSpPr>
          <p:spPr>
            <a:xfrm>
              <a:off x="7564253" y="80636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6966CFE5-1C8C-2E4F-9B2D-A8438F5A5322}"/>
                </a:ext>
              </a:extLst>
            </p:cNvPr>
            <p:cNvSpPr/>
            <p:nvPr/>
          </p:nvSpPr>
          <p:spPr>
            <a:xfrm>
              <a:off x="7564254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3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3" y="565575"/>
                    <a:pt x="565363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9FD29EF3-A5B2-554A-A307-6BE1BCE8AF03}"/>
                </a:ext>
              </a:extLst>
            </p:cNvPr>
            <p:cNvSpPr/>
            <p:nvPr/>
          </p:nvSpPr>
          <p:spPr>
            <a:xfrm>
              <a:off x="8927118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2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2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AC1ECAD8-0CF2-934D-AA1E-C108208CDE6F}"/>
                </a:ext>
              </a:extLst>
            </p:cNvPr>
            <p:cNvSpPr/>
            <p:nvPr/>
          </p:nvSpPr>
          <p:spPr>
            <a:xfrm>
              <a:off x="8927118" y="492091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DB14DED1-3A58-8C4D-902E-2A9F34043F61}"/>
                </a:ext>
              </a:extLst>
            </p:cNvPr>
            <p:cNvSpPr/>
            <p:nvPr/>
          </p:nvSpPr>
          <p:spPr>
            <a:xfrm>
              <a:off x="8927118" y="354939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65D65157-5719-0341-A807-A8956595FB4C}"/>
                </a:ext>
              </a:extLst>
            </p:cNvPr>
            <p:cNvSpPr/>
            <p:nvPr/>
          </p:nvSpPr>
          <p:spPr>
            <a:xfrm>
              <a:off x="8927118" y="217788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A7F23F74-B777-2A4C-8EF9-E798880D5942}"/>
                </a:ext>
              </a:extLst>
            </p:cNvPr>
            <p:cNvSpPr/>
            <p:nvPr/>
          </p:nvSpPr>
          <p:spPr>
            <a:xfrm>
              <a:off x="8927118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E3B9A050-0AE1-1D4B-A2AC-6EEF64B106D9}"/>
                </a:ext>
              </a:extLst>
            </p:cNvPr>
            <p:cNvSpPr/>
            <p:nvPr/>
          </p:nvSpPr>
          <p:spPr>
            <a:xfrm>
              <a:off x="8927117" y="0"/>
              <a:ext cx="1130726" cy="565576"/>
            </a:xfrm>
            <a:custGeom>
              <a:avLst/>
              <a:gdLst>
                <a:gd name="connsiteX0" fmla="*/ 22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2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C424FE38-F803-8D47-BF56-1B18EC2B1F03}"/>
                </a:ext>
              </a:extLst>
            </p:cNvPr>
            <p:cNvSpPr/>
            <p:nvPr/>
          </p:nvSpPr>
          <p:spPr>
            <a:xfrm>
              <a:off x="10289984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1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37187F2-9212-0641-97D0-1ACD50B748A8}"/>
                </a:ext>
              </a:extLst>
            </p:cNvPr>
            <p:cNvSpPr/>
            <p:nvPr/>
          </p:nvSpPr>
          <p:spPr>
            <a:xfrm>
              <a:off x="10289984" y="492091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C760C651-2AC4-564E-BEAA-AB7FAFE7F79F}"/>
                </a:ext>
              </a:extLst>
            </p:cNvPr>
            <p:cNvSpPr/>
            <p:nvPr/>
          </p:nvSpPr>
          <p:spPr>
            <a:xfrm>
              <a:off x="10289984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58B0A1B8-5BA3-3548-9511-B4904D05264B}"/>
                </a:ext>
              </a:extLst>
            </p:cNvPr>
            <p:cNvSpPr/>
            <p:nvPr/>
          </p:nvSpPr>
          <p:spPr>
            <a:xfrm>
              <a:off x="10289984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424CD779-EE9A-214D-9488-767327E373AA}"/>
                </a:ext>
              </a:extLst>
            </p:cNvPr>
            <p:cNvSpPr/>
            <p:nvPr/>
          </p:nvSpPr>
          <p:spPr>
            <a:xfrm>
              <a:off x="10289983" y="0"/>
              <a:ext cx="1130726" cy="565576"/>
            </a:xfrm>
            <a:custGeom>
              <a:avLst/>
              <a:gdLst>
                <a:gd name="connsiteX0" fmla="*/ 21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1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630D08C6-9EFB-8540-875F-2A55DED2AAE3}"/>
                </a:ext>
              </a:extLst>
            </p:cNvPr>
            <p:cNvSpPr/>
            <p:nvPr/>
          </p:nvSpPr>
          <p:spPr>
            <a:xfrm>
              <a:off x="11652854" y="6295069"/>
              <a:ext cx="539146" cy="562931"/>
            </a:xfrm>
            <a:custGeom>
              <a:avLst/>
              <a:gdLst>
                <a:gd name="connsiteX0" fmla="*/ 539146 w 539146"/>
                <a:gd name="connsiteY0" fmla="*/ 0 h 562931"/>
                <a:gd name="connsiteX1" fmla="*/ 539146 w 539146"/>
                <a:gd name="connsiteY1" fmla="*/ 562931 h 562931"/>
                <a:gd name="connsiteX2" fmla="*/ 21 w 539146"/>
                <a:gd name="connsiteY2" fmla="*/ 562931 h 562931"/>
                <a:gd name="connsiteX3" fmla="*/ 0 w 539146"/>
                <a:gd name="connsiteY3" fmla="*/ 562719 h 562931"/>
                <a:gd name="connsiteX4" fmla="*/ 451422 w 539146"/>
                <a:gd name="connsiteY4" fmla="*/ 8843 h 56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6" h="562931">
                  <a:moveTo>
                    <a:pt x="539146" y="0"/>
                  </a:moveTo>
                  <a:lnTo>
                    <a:pt x="539146" y="562931"/>
                  </a:lnTo>
                  <a:lnTo>
                    <a:pt x="21" y="562931"/>
                  </a:lnTo>
                  <a:lnTo>
                    <a:pt x="0" y="562719"/>
                  </a:lnTo>
                  <a:cubicBezTo>
                    <a:pt x="0" y="289508"/>
                    <a:pt x="193796" y="61561"/>
                    <a:pt x="451422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D7E8DA86-1294-4641-9C52-6E153150641C}"/>
                </a:ext>
              </a:extLst>
            </p:cNvPr>
            <p:cNvSpPr/>
            <p:nvPr/>
          </p:nvSpPr>
          <p:spPr>
            <a:xfrm>
              <a:off x="11652853" y="4923555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011063C9-2A43-3348-A018-F27FACAA778D}"/>
                </a:ext>
              </a:extLst>
            </p:cNvPr>
            <p:cNvSpPr/>
            <p:nvPr/>
          </p:nvSpPr>
          <p:spPr>
            <a:xfrm>
              <a:off x="11652853" y="3552039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EE85C7DE-D965-244F-BD95-3A05FF4AAC61}"/>
                </a:ext>
              </a:extLst>
            </p:cNvPr>
            <p:cNvSpPr/>
            <p:nvPr/>
          </p:nvSpPr>
          <p:spPr>
            <a:xfrm>
              <a:off x="11652853" y="2180524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9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315A1389-149A-3342-A863-637D42FDB28D}"/>
                </a:ext>
              </a:extLst>
            </p:cNvPr>
            <p:cNvSpPr/>
            <p:nvPr/>
          </p:nvSpPr>
          <p:spPr>
            <a:xfrm>
              <a:off x="11652853" y="809010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B149CC6F-B6C6-BE46-B451-1BF7D47A8936}"/>
                </a:ext>
              </a:extLst>
            </p:cNvPr>
            <p:cNvSpPr/>
            <p:nvPr/>
          </p:nvSpPr>
          <p:spPr>
            <a:xfrm>
              <a:off x="11652853" y="1"/>
              <a:ext cx="539147" cy="562933"/>
            </a:xfrm>
            <a:custGeom>
              <a:avLst/>
              <a:gdLst>
                <a:gd name="connsiteX0" fmla="*/ 22 w 539147"/>
                <a:gd name="connsiteY0" fmla="*/ 0 h 562933"/>
                <a:gd name="connsiteX1" fmla="*/ 539147 w 539147"/>
                <a:gd name="connsiteY1" fmla="*/ 0 h 562933"/>
                <a:gd name="connsiteX2" fmla="*/ 539147 w 539147"/>
                <a:gd name="connsiteY2" fmla="*/ 562933 h 562933"/>
                <a:gd name="connsiteX3" fmla="*/ 451423 w 539147"/>
                <a:gd name="connsiteY3" fmla="*/ 554090 h 562933"/>
                <a:gd name="connsiteX4" fmla="*/ 0 w 539147"/>
                <a:gd name="connsiteY4" fmla="*/ 214 h 56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562933">
                  <a:moveTo>
                    <a:pt x="22" y="0"/>
                  </a:moveTo>
                  <a:lnTo>
                    <a:pt x="539147" y="0"/>
                  </a:lnTo>
                  <a:lnTo>
                    <a:pt x="539147" y="562933"/>
                  </a:lnTo>
                  <a:lnTo>
                    <a:pt x="451423" y="554090"/>
                  </a:lnTo>
                  <a:cubicBezTo>
                    <a:pt x="193797" y="501372"/>
                    <a:pt x="0" y="27342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DAB39E9-6F50-3F4B-9DDB-FC0E0CA993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5150" y="768334"/>
            <a:ext cx="5066001" cy="2866405"/>
          </a:xfrm>
        </p:spPr>
        <p:txBody>
          <a:bodyPr anchor="t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B2C33E-E9A6-304D-BBCB-97AD0B213C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5150" y="4283239"/>
            <a:ext cx="5066001" cy="1475177"/>
          </a:xfrm>
        </p:spPr>
        <p:txBody>
          <a:bodyPr anchor="b"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C75C4-E533-BE48-B528-D1A278BC39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66928" y="457200"/>
            <a:ext cx="3608205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fld id="{A5B0A250-5CC0-1746-B209-08E8B0DAE6AF}" type="datetimeFigureOut">
              <a:rPr lang="en-US" smtClean="0"/>
              <a:pPr algn="l"/>
              <a:t>10/10/2021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9BA8A-EF83-434D-A90E-0805D1104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CFDDE0-90B9-AD4E-B0EB-E7464FA9C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17335" y="6141085"/>
            <a:ext cx="813816" cy="365125"/>
          </a:xfrm>
        </p:spPr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33A3282-0389-C547-8CA6-7F3E7F27B34D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506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2903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F0CAFDA3-320A-C24D-A7A1-20C1267EC987}"/>
              </a:ext>
            </a:extLst>
          </p:cNvPr>
          <p:cNvGrpSpPr/>
          <p:nvPr/>
        </p:nvGrpSpPr>
        <p:grpSpPr>
          <a:xfrm>
            <a:off x="8928528" y="0"/>
            <a:ext cx="3263472" cy="6858000"/>
            <a:chOff x="8928528" y="0"/>
            <a:chExt cx="3263472" cy="6858000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2411669-6E2C-2243-99CD-6BC9D724FA1F}"/>
                </a:ext>
              </a:extLst>
            </p:cNvPr>
            <p:cNvSpPr/>
            <p:nvPr/>
          </p:nvSpPr>
          <p:spPr>
            <a:xfrm>
              <a:off x="8928528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C4E0C522-0F40-ED44-A700-F1BCD1CF74F5}"/>
                </a:ext>
              </a:extLst>
            </p:cNvPr>
            <p:cNvSpPr/>
            <p:nvPr/>
          </p:nvSpPr>
          <p:spPr>
            <a:xfrm>
              <a:off x="8928528" y="0"/>
              <a:ext cx="1130724" cy="565573"/>
            </a:xfrm>
            <a:custGeom>
              <a:avLst/>
              <a:gdLst>
                <a:gd name="connsiteX0" fmla="*/ 22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2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B79B4380-CBEC-C341-A10E-5EF9A8597959}"/>
                </a:ext>
              </a:extLst>
            </p:cNvPr>
            <p:cNvSpPr/>
            <p:nvPr/>
          </p:nvSpPr>
          <p:spPr>
            <a:xfrm>
              <a:off x="10291391" y="6292417"/>
              <a:ext cx="1130724" cy="565583"/>
            </a:xfrm>
            <a:custGeom>
              <a:avLst/>
              <a:gdLst>
                <a:gd name="connsiteX0" fmla="*/ 565362 w 1130724"/>
                <a:gd name="connsiteY0" fmla="*/ 0 h 565583"/>
                <a:gd name="connsiteX1" fmla="*/ 1130724 w 1130724"/>
                <a:gd name="connsiteY1" fmla="*/ 565362 h 565583"/>
                <a:gd name="connsiteX2" fmla="*/ 1130702 w 1130724"/>
                <a:gd name="connsiteY2" fmla="*/ 565583 h 565583"/>
                <a:gd name="connsiteX3" fmla="*/ 22 w 1130724"/>
                <a:gd name="connsiteY3" fmla="*/ 565583 h 565583"/>
                <a:gd name="connsiteX4" fmla="*/ 0 w 1130724"/>
                <a:gd name="connsiteY4" fmla="*/ 565362 h 565583"/>
                <a:gd name="connsiteX5" fmla="*/ 565362 w 1130724"/>
                <a:gd name="connsiteY5" fmla="*/ 0 h 565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83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2" y="565583"/>
                  </a:lnTo>
                  <a:lnTo>
                    <a:pt x="22" y="565583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F04AD70E-5490-4C4E-A05D-D67949C51A74}"/>
                </a:ext>
              </a:extLst>
            </p:cNvPr>
            <p:cNvSpPr/>
            <p:nvPr/>
          </p:nvSpPr>
          <p:spPr>
            <a:xfrm>
              <a:off x="10291392" y="3549390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28A8883-9F24-0047-92B7-45B3D2E7D9C0}"/>
                </a:ext>
              </a:extLst>
            </p:cNvPr>
            <p:cNvSpPr/>
            <p:nvPr/>
          </p:nvSpPr>
          <p:spPr>
            <a:xfrm>
              <a:off x="10291392" y="2177876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AC3A3BB-FD2C-FB44-9478-FA87EF229D37}"/>
                </a:ext>
              </a:extLst>
            </p:cNvPr>
            <p:cNvSpPr/>
            <p:nvPr/>
          </p:nvSpPr>
          <p:spPr>
            <a:xfrm>
              <a:off x="10291392" y="806363"/>
              <a:ext cx="1130724" cy="11307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BF46B3B1-E981-BB40-B916-51A6D3851969}"/>
                </a:ext>
              </a:extLst>
            </p:cNvPr>
            <p:cNvSpPr/>
            <p:nvPr/>
          </p:nvSpPr>
          <p:spPr>
            <a:xfrm>
              <a:off x="10291392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EA7DAE92-7D6B-B042-83BE-047C8EC322A0}"/>
                </a:ext>
              </a:extLst>
            </p:cNvPr>
            <p:cNvSpPr/>
            <p:nvPr/>
          </p:nvSpPr>
          <p:spPr>
            <a:xfrm>
              <a:off x="11654256" y="6295201"/>
              <a:ext cx="537744" cy="562799"/>
            </a:xfrm>
            <a:custGeom>
              <a:avLst/>
              <a:gdLst>
                <a:gd name="connsiteX0" fmla="*/ 537744 w 537744"/>
                <a:gd name="connsiteY0" fmla="*/ 0 h 562799"/>
                <a:gd name="connsiteX1" fmla="*/ 537744 w 537744"/>
                <a:gd name="connsiteY1" fmla="*/ 562799 h 562799"/>
                <a:gd name="connsiteX2" fmla="*/ 22 w 537744"/>
                <a:gd name="connsiteY2" fmla="*/ 562799 h 562799"/>
                <a:gd name="connsiteX3" fmla="*/ 0 w 537744"/>
                <a:gd name="connsiteY3" fmla="*/ 562578 h 562799"/>
                <a:gd name="connsiteX4" fmla="*/ 451422 w 537744"/>
                <a:gd name="connsiteY4" fmla="*/ 8702 h 56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99">
                  <a:moveTo>
                    <a:pt x="537744" y="0"/>
                  </a:moveTo>
                  <a:lnTo>
                    <a:pt x="537744" y="562799"/>
                  </a:lnTo>
                  <a:lnTo>
                    <a:pt x="22" y="562799"/>
                  </a:lnTo>
                  <a:lnTo>
                    <a:pt x="0" y="562578"/>
                  </a:ln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06AADCE6-4277-EA49-AF23-63B53CA6772A}"/>
                </a:ext>
              </a:extLst>
            </p:cNvPr>
            <p:cNvSpPr/>
            <p:nvPr/>
          </p:nvSpPr>
          <p:spPr>
            <a:xfrm>
              <a:off x="11654256" y="4923687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58CEA343-047B-DF4E-A7A8-881C7740EA36}"/>
                </a:ext>
              </a:extLst>
            </p:cNvPr>
            <p:cNvSpPr/>
            <p:nvPr/>
          </p:nvSpPr>
          <p:spPr>
            <a:xfrm>
              <a:off x="11654256" y="3552173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FCCBAA07-17CE-2740-AA04-AEDA5EAD2796}"/>
                </a:ext>
              </a:extLst>
            </p:cNvPr>
            <p:cNvSpPr/>
            <p:nvPr/>
          </p:nvSpPr>
          <p:spPr>
            <a:xfrm>
              <a:off x="11654256" y="2180659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BF15C430-7951-6040-BD4C-4E996E94480E}"/>
                </a:ext>
              </a:extLst>
            </p:cNvPr>
            <p:cNvSpPr/>
            <p:nvPr/>
          </p:nvSpPr>
          <p:spPr>
            <a:xfrm>
              <a:off x="11654256" y="809146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0B3467F9-370D-5C4C-9EDE-E0CA0E401568}"/>
                </a:ext>
              </a:extLst>
            </p:cNvPr>
            <p:cNvSpPr/>
            <p:nvPr/>
          </p:nvSpPr>
          <p:spPr>
            <a:xfrm>
              <a:off x="11654256" y="0"/>
              <a:ext cx="537744" cy="562788"/>
            </a:xfrm>
            <a:custGeom>
              <a:avLst/>
              <a:gdLst>
                <a:gd name="connsiteX0" fmla="*/ 21 w 537744"/>
                <a:gd name="connsiteY0" fmla="*/ 0 h 562788"/>
                <a:gd name="connsiteX1" fmla="*/ 537744 w 537744"/>
                <a:gd name="connsiteY1" fmla="*/ 0 h 562788"/>
                <a:gd name="connsiteX2" fmla="*/ 537744 w 537744"/>
                <a:gd name="connsiteY2" fmla="*/ 562788 h 562788"/>
                <a:gd name="connsiteX3" fmla="*/ 451422 w 537744"/>
                <a:gd name="connsiteY3" fmla="*/ 554086 h 562788"/>
                <a:gd name="connsiteX4" fmla="*/ 0 w 537744"/>
                <a:gd name="connsiteY4" fmla="*/ 211 h 56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88">
                  <a:moveTo>
                    <a:pt x="21" y="0"/>
                  </a:moveTo>
                  <a:lnTo>
                    <a:pt x="537744" y="0"/>
                  </a:lnTo>
                  <a:lnTo>
                    <a:pt x="537744" y="562788"/>
                  </a:lnTo>
                  <a:lnTo>
                    <a:pt x="451422" y="554086"/>
                  </a:lnTo>
                  <a:cubicBezTo>
                    <a:pt x="193796" y="501368"/>
                    <a:pt x="0" y="273421"/>
                    <a:pt x="0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652A1E4-52BA-534C-AECC-35C3CF44F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15675-65B4-E14F-9785-663A83B7B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76A1E-2332-684F-BDD2-687C166BD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10/10/2021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BB8CB0-B7BE-7D4F-B254-8A2F8AEC2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E5A569-A063-8E40-B703-82B11D2A9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7169" y="6141085"/>
            <a:ext cx="813816" cy="365125"/>
          </a:xfrm>
        </p:spPr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231D73A-BA91-794F-8C09-4F4B41A6D08B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733583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32413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3ABDDED5-B489-454D-A72D-46C9473AB018}"/>
              </a:ext>
            </a:extLst>
          </p:cNvPr>
          <p:cNvGrpSpPr/>
          <p:nvPr/>
        </p:nvGrpSpPr>
        <p:grpSpPr>
          <a:xfrm>
            <a:off x="6201388" y="0"/>
            <a:ext cx="5990612" cy="6858001"/>
            <a:chOff x="6201388" y="0"/>
            <a:chExt cx="5990612" cy="6858001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6338A9A-49A1-B04D-B479-43604A5CD6D5}"/>
                </a:ext>
              </a:extLst>
            </p:cNvPr>
            <p:cNvSpPr/>
            <p:nvPr/>
          </p:nvSpPr>
          <p:spPr>
            <a:xfrm>
              <a:off x="6201388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3151B6D8-101B-F34D-992A-1668DB5D0067}"/>
                </a:ext>
              </a:extLst>
            </p:cNvPr>
            <p:cNvSpPr/>
            <p:nvPr/>
          </p:nvSpPr>
          <p:spPr>
            <a:xfrm>
              <a:off x="6201389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2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4" y="565575"/>
                    <a:pt x="565362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21D4DE71-EB1A-E74C-9364-5FEC5377F4EF}"/>
                </a:ext>
              </a:extLst>
            </p:cNvPr>
            <p:cNvSpPr/>
            <p:nvPr/>
          </p:nvSpPr>
          <p:spPr>
            <a:xfrm>
              <a:off x="7564255" y="6292426"/>
              <a:ext cx="1130723" cy="565575"/>
            </a:xfrm>
            <a:custGeom>
              <a:avLst/>
              <a:gdLst>
                <a:gd name="connsiteX0" fmla="*/ 565362 w 1130723"/>
                <a:gd name="connsiteY0" fmla="*/ 0 h 565575"/>
                <a:gd name="connsiteX1" fmla="*/ 1130723 w 1130723"/>
                <a:gd name="connsiteY1" fmla="*/ 565362 h 565575"/>
                <a:gd name="connsiteX2" fmla="*/ 1130702 w 1130723"/>
                <a:gd name="connsiteY2" fmla="*/ 565575 h 565575"/>
                <a:gd name="connsiteX3" fmla="*/ 21 w 1130723"/>
                <a:gd name="connsiteY3" fmla="*/ 565575 h 565575"/>
                <a:gd name="connsiteX4" fmla="*/ 0 w 1130723"/>
                <a:gd name="connsiteY4" fmla="*/ 565362 h 565575"/>
                <a:gd name="connsiteX5" fmla="*/ 565362 w 1130723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3" h="565575">
                  <a:moveTo>
                    <a:pt x="565362" y="0"/>
                  </a:moveTo>
                  <a:cubicBezTo>
                    <a:pt x="877602" y="0"/>
                    <a:pt x="1130723" y="253121"/>
                    <a:pt x="1130723" y="565362"/>
                  </a:cubicBezTo>
                  <a:lnTo>
                    <a:pt x="1130702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0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BD99A5CD-9D3A-DA46-AD96-34B9DB522051}"/>
                </a:ext>
              </a:extLst>
            </p:cNvPr>
            <p:cNvSpPr/>
            <p:nvPr/>
          </p:nvSpPr>
          <p:spPr>
            <a:xfrm>
              <a:off x="7564253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E6537DF9-74F2-924C-9B63-22B100C80C92}"/>
                </a:ext>
              </a:extLst>
            </p:cNvPr>
            <p:cNvSpPr/>
            <p:nvPr/>
          </p:nvSpPr>
          <p:spPr>
            <a:xfrm>
              <a:off x="7564253" y="217788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D7655457-8E4D-F34C-A595-66A45E9C3A1F}"/>
                </a:ext>
              </a:extLst>
            </p:cNvPr>
            <p:cNvSpPr/>
            <p:nvPr/>
          </p:nvSpPr>
          <p:spPr>
            <a:xfrm>
              <a:off x="7564253" y="80636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FB0E8D2C-8947-E44C-BC5F-F81B083DAA3E}"/>
                </a:ext>
              </a:extLst>
            </p:cNvPr>
            <p:cNvSpPr/>
            <p:nvPr/>
          </p:nvSpPr>
          <p:spPr>
            <a:xfrm>
              <a:off x="7564254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3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3" y="565575"/>
                    <a:pt x="565363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ED57F45D-85B8-AC49-A2BA-E941F1BE7F15}"/>
                </a:ext>
              </a:extLst>
            </p:cNvPr>
            <p:cNvSpPr/>
            <p:nvPr/>
          </p:nvSpPr>
          <p:spPr>
            <a:xfrm>
              <a:off x="8927118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2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2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DA576359-CAE3-634C-8DF8-A834BCD7D668}"/>
                </a:ext>
              </a:extLst>
            </p:cNvPr>
            <p:cNvSpPr/>
            <p:nvPr/>
          </p:nvSpPr>
          <p:spPr>
            <a:xfrm>
              <a:off x="8927118" y="492091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16343F35-6601-BD4A-B9A5-25361D0453D2}"/>
                </a:ext>
              </a:extLst>
            </p:cNvPr>
            <p:cNvSpPr/>
            <p:nvPr/>
          </p:nvSpPr>
          <p:spPr>
            <a:xfrm>
              <a:off x="8927118" y="354939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5ED1C169-DCD9-9C4B-91B1-519621155A64}"/>
                </a:ext>
              </a:extLst>
            </p:cNvPr>
            <p:cNvSpPr/>
            <p:nvPr/>
          </p:nvSpPr>
          <p:spPr>
            <a:xfrm>
              <a:off x="8927118" y="217788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32328AC7-E0BC-0E46-A25B-11D523EC8100}"/>
                </a:ext>
              </a:extLst>
            </p:cNvPr>
            <p:cNvSpPr/>
            <p:nvPr/>
          </p:nvSpPr>
          <p:spPr>
            <a:xfrm>
              <a:off x="8927118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32BBE02A-588F-6C4D-B310-694098C6A340}"/>
                </a:ext>
              </a:extLst>
            </p:cNvPr>
            <p:cNvSpPr/>
            <p:nvPr/>
          </p:nvSpPr>
          <p:spPr>
            <a:xfrm>
              <a:off x="8927117" y="0"/>
              <a:ext cx="1130726" cy="565576"/>
            </a:xfrm>
            <a:custGeom>
              <a:avLst/>
              <a:gdLst>
                <a:gd name="connsiteX0" fmla="*/ 22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2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6751D5A0-C90A-0A44-8654-CFE1B719B353}"/>
                </a:ext>
              </a:extLst>
            </p:cNvPr>
            <p:cNvSpPr/>
            <p:nvPr/>
          </p:nvSpPr>
          <p:spPr>
            <a:xfrm>
              <a:off x="10289984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1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F0FA086-0D80-B74A-9B37-5EACDE30D61F}"/>
                </a:ext>
              </a:extLst>
            </p:cNvPr>
            <p:cNvSpPr/>
            <p:nvPr/>
          </p:nvSpPr>
          <p:spPr>
            <a:xfrm>
              <a:off x="10289984" y="492091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7022E302-2A55-8844-A50B-DC16D075E16B}"/>
                </a:ext>
              </a:extLst>
            </p:cNvPr>
            <p:cNvSpPr/>
            <p:nvPr/>
          </p:nvSpPr>
          <p:spPr>
            <a:xfrm>
              <a:off x="10289984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F4B325F5-A048-2843-A40B-3B2B31ECED76}"/>
                </a:ext>
              </a:extLst>
            </p:cNvPr>
            <p:cNvSpPr/>
            <p:nvPr/>
          </p:nvSpPr>
          <p:spPr>
            <a:xfrm>
              <a:off x="10289984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7707B616-7E85-5442-B46B-AF9426A7A0E9}"/>
                </a:ext>
              </a:extLst>
            </p:cNvPr>
            <p:cNvSpPr/>
            <p:nvPr/>
          </p:nvSpPr>
          <p:spPr>
            <a:xfrm>
              <a:off x="10289983" y="0"/>
              <a:ext cx="1130726" cy="565576"/>
            </a:xfrm>
            <a:custGeom>
              <a:avLst/>
              <a:gdLst>
                <a:gd name="connsiteX0" fmla="*/ 21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1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08914A00-D181-5847-A150-77CE67F94369}"/>
                </a:ext>
              </a:extLst>
            </p:cNvPr>
            <p:cNvSpPr/>
            <p:nvPr/>
          </p:nvSpPr>
          <p:spPr>
            <a:xfrm>
              <a:off x="11652854" y="6295069"/>
              <a:ext cx="539146" cy="562931"/>
            </a:xfrm>
            <a:custGeom>
              <a:avLst/>
              <a:gdLst>
                <a:gd name="connsiteX0" fmla="*/ 539146 w 539146"/>
                <a:gd name="connsiteY0" fmla="*/ 0 h 562931"/>
                <a:gd name="connsiteX1" fmla="*/ 539146 w 539146"/>
                <a:gd name="connsiteY1" fmla="*/ 562931 h 562931"/>
                <a:gd name="connsiteX2" fmla="*/ 21 w 539146"/>
                <a:gd name="connsiteY2" fmla="*/ 562931 h 562931"/>
                <a:gd name="connsiteX3" fmla="*/ 0 w 539146"/>
                <a:gd name="connsiteY3" fmla="*/ 562719 h 562931"/>
                <a:gd name="connsiteX4" fmla="*/ 451422 w 539146"/>
                <a:gd name="connsiteY4" fmla="*/ 8843 h 56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6" h="562931">
                  <a:moveTo>
                    <a:pt x="539146" y="0"/>
                  </a:moveTo>
                  <a:lnTo>
                    <a:pt x="539146" y="562931"/>
                  </a:lnTo>
                  <a:lnTo>
                    <a:pt x="21" y="562931"/>
                  </a:lnTo>
                  <a:lnTo>
                    <a:pt x="0" y="562719"/>
                  </a:lnTo>
                  <a:cubicBezTo>
                    <a:pt x="0" y="289508"/>
                    <a:pt x="193796" y="61561"/>
                    <a:pt x="451422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DAF2D976-5F49-2848-B465-C85708A6D706}"/>
                </a:ext>
              </a:extLst>
            </p:cNvPr>
            <p:cNvSpPr/>
            <p:nvPr/>
          </p:nvSpPr>
          <p:spPr>
            <a:xfrm>
              <a:off x="11652853" y="4923555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5E333474-B850-354C-A2E2-01735C948D47}"/>
                </a:ext>
              </a:extLst>
            </p:cNvPr>
            <p:cNvSpPr/>
            <p:nvPr/>
          </p:nvSpPr>
          <p:spPr>
            <a:xfrm>
              <a:off x="11652853" y="3552039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BC25646C-71B3-4A44-A4FE-C3CABE5580BB}"/>
                </a:ext>
              </a:extLst>
            </p:cNvPr>
            <p:cNvSpPr/>
            <p:nvPr/>
          </p:nvSpPr>
          <p:spPr>
            <a:xfrm>
              <a:off x="11652853" y="2180524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9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B598CFE9-67EE-E342-9EF7-F40A1E0BE59E}"/>
                </a:ext>
              </a:extLst>
            </p:cNvPr>
            <p:cNvSpPr/>
            <p:nvPr/>
          </p:nvSpPr>
          <p:spPr>
            <a:xfrm>
              <a:off x="11652853" y="809010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1E29AD13-94FE-1349-A28E-10F6E780F510}"/>
                </a:ext>
              </a:extLst>
            </p:cNvPr>
            <p:cNvSpPr/>
            <p:nvPr/>
          </p:nvSpPr>
          <p:spPr>
            <a:xfrm>
              <a:off x="11652853" y="1"/>
              <a:ext cx="539147" cy="562933"/>
            </a:xfrm>
            <a:custGeom>
              <a:avLst/>
              <a:gdLst>
                <a:gd name="connsiteX0" fmla="*/ 22 w 539147"/>
                <a:gd name="connsiteY0" fmla="*/ 0 h 562933"/>
                <a:gd name="connsiteX1" fmla="*/ 539147 w 539147"/>
                <a:gd name="connsiteY1" fmla="*/ 0 h 562933"/>
                <a:gd name="connsiteX2" fmla="*/ 539147 w 539147"/>
                <a:gd name="connsiteY2" fmla="*/ 562933 h 562933"/>
                <a:gd name="connsiteX3" fmla="*/ 451423 w 539147"/>
                <a:gd name="connsiteY3" fmla="*/ 554090 h 562933"/>
                <a:gd name="connsiteX4" fmla="*/ 0 w 539147"/>
                <a:gd name="connsiteY4" fmla="*/ 214 h 56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562933">
                  <a:moveTo>
                    <a:pt x="22" y="0"/>
                  </a:moveTo>
                  <a:lnTo>
                    <a:pt x="539147" y="0"/>
                  </a:lnTo>
                  <a:lnTo>
                    <a:pt x="539147" y="562933"/>
                  </a:lnTo>
                  <a:lnTo>
                    <a:pt x="451423" y="554090"/>
                  </a:lnTo>
                  <a:cubicBezTo>
                    <a:pt x="193797" y="501372"/>
                    <a:pt x="0" y="27342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650648E-B4D5-4145-84E7-46B5793EA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768351"/>
            <a:ext cx="5066001" cy="2334768"/>
          </a:xfrm>
        </p:spPr>
        <p:txBody>
          <a:bodyPr anchor="t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3B92A6-7558-3148-B855-5BC58B4159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5150" y="4255453"/>
            <a:ext cx="5066001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A0B541-D211-974B-97FE-C1F9473AB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10/10/2021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27FB0-D95A-D543-8E29-6E5F22B49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C4404-F49D-9F48-A10B-1F60870B4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17335" y="6141085"/>
            <a:ext cx="813816" cy="365125"/>
          </a:xfrm>
        </p:spPr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D6A1FD1-D82F-3141-8687-8D7C0631C215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506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3810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442ECFEB-12CF-4C4F-BC8A-5816C27CA565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26C9482-2804-144B-88B2-0AF191BD757D}"/>
                </a:ext>
              </a:extLst>
            </p:cNvPr>
            <p:cNvSpPr/>
            <p:nvPr/>
          </p:nvSpPr>
          <p:spPr>
            <a:xfrm>
              <a:off x="10290315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1363F79-96BD-9240-86E2-DF26C9C2437D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153F0BF1-DA57-1D49-82F0-802F4D385A85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8CD42A1B-A03A-C946-8A2A-CE437EA433FD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5591FE00-3AAF-9B4B-8107-E94D50828227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149E92E9-89A7-4842-B271-411C7DF75D2D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DC29C99-0841-9F46-AB1A-E9751DFE4487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E0AB684-BDA8-014B-8DCC-125F8B8DC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40E05-0F5F-6243-AD57-66BFC33ADB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2851" y="2365755"/>
            <a:ext cx="5239512" cy="33954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70B3A4-11FE-D94C-9B93-255E362310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89638" y="2365755"/>
            <a:ext cx="5239512" cy="33954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7BEEAF-F881-6E48-84AF-E5CEEF1C7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10/10/2021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472753-1CC3-9244-9AF0-6927018A6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DD55D0-FCC7-AC42-9810-9B49E3348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C736C3-88FB-244C-83B8-B2856998D221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16304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B7D16A9C-7411-5242-A59C-816B8907E3BE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997260B-7D44-7049-B605-7FD6E6CE5612}"/>
                </a:ext>
              </a:extLst>
            </p:cNvPr>
            <p:cNvSpPr/>
            <p:nvPr/>
          </p:nvSpPr>
          <p:spPr>
            <a:xfrm>
              <a:off x="10290315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5D6AF601-77C3-D74A-B1E5-7F33703A6927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4DFCA921-0F9E-2E41-A285-75409E25501A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120B9E03-438B-FC42-9DA1-835D5BC3FE88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D670E1F-61CD-8940-A898-6D5092A78BB9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080C64CF-0C6A-3449-9709-AE038C4A7995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FEC46D5B-957F-A24C-8E36-CC71F660EC8B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058182F-7B5E-FD42-AFC6-A3848D833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928" y="768096"/>
            <a:ext cx="7333488" cy="12710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D9E4DE-75C0-C841-A68D-9D7BBAD76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2149" y="2365756"/>
            <a:ext cx="52395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5C87F7-356E-9E43-97A0-D972B22853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2149" y="3189668"/>
            <a:ext cx="5239512" cy="257155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AB4C28-30CB-CC4E-A25E-F4FEFA49BC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83066" y="2365756"/>
            <a:ext cx="52395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ED0191-963B-1E4C-BEC5-9B42E39514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83066" y="3189668"/>
            <a:ext cx="5239512" cy="257155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0E0BED-3EB7-BB4A-A556-FA967FB01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10/10/2021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A2466A-4D90-174C-B382-AC4674D72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EADE49-8082-214B-9742-5EE8DA2E9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5E39200-18D5-014B-BAB8-FF5D0BA15E0C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96381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7DF52F6-A06E-0343-95B8-DAAC38DB4B8C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7092C52-7052-0749-9DA0-9374DBF495AE}"/>
                </a:ext>
              </a:extLst>
            </p:cNvPr>
            <p:cNvSpPr/>
            <p:nvPr/>
          </p:nvSpPr>
          <p:spPr>
            <a:xfrm>
              <a:off x="10290315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C64E1C2F-81E1-C44D-859C-946596C950F2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53626485-4263-0A44-9561-E278A7056C33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D45AAB5-3CCC-DE4A-A962-3702911B55CC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8CAFB16F-8EDE-D44F-A51E-34EDC41E7404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CD51329-732C-BB4C-98E5-715BAF9F8853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192B5D44-BC55-AF4C-984D-C8231B22F80B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FA1E9E2-564E-7049-A22F-BB5B876BA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359D05-C08D-7747-B2FC-3F62B3357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10/10/2021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FF615-BB08-A844-B689-BAA7C5040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63A67D-F96F-4849-8C83-49CC3A653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DCFAAB9-2B6B-8D4C-A748-433E2C393EA6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318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8BCA70-D63D-40F6-B9B3-4E49B96E2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pPr/>
              <a:t>10/10/2021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F12559-BD91-4904-A24A-0CF0A2324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658BB7-74A5-4A6F-A0FF-021E68F02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5807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D0914A35-7AAF-4B42-9C68-47A633EFD9D0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DABCED79-0E70-FB4D-ABF2-D859BF5556E4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8364885D-A3A4-5144-AB4E-7624F27287E6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D22073D5-CC72-0549-BD26-F7AF9851BE45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1827A049-C9FD-554E-9B01-F151B0D9E86B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76832559-4D18-8744-AB91-9FCFAB732477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F97A623-E5DC-1B44-B687-8643B9F0D741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637BBE1-2C82-4E45-B5C5-35E07B05E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764973"/>
            <a:ext cx="3609982" cy="1395043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201F2E-A734-364B-8A7D-990D6B8893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4832" y="770890"/>
            <a:ext cx="6112517" cy="480057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7CBAD9-5515-1748-8E77-F48160F4ED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65150" y="2160016"/>
            <a:ext cx="3609983" cy="37089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A6C22B-80D4-AA42-9999-401E37B46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10/10/2021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055DE4-33E8-7F4B-9334-95EA60845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470FA5-21EE-D742-8F01-C1BAE0FDB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EF966AA-D7DF-F84D-80D4-E216A641B005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611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10/10/2021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6706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210D391A-F01E-4947-8A01-95438AA0B323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D499306-B4E0-064D-8F6C-96E9C4BD04DA}"/>
                </a:ext>
              </a:extLst>
            </p:cNvPr>
            <p:cNvSpPr/>
            <p:nvPr/>
          </p:nvSpPr>
          <p:spPr>
            <a:xfrm>
              <a:off x="10290315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AF3D0241-0A21-8047-8CE3-B3FDD5FDF719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13083F97-6891-0447-957C-AB0834B826D2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B2EF7D75-E7C1-5147-A03B-3EC641CF3B08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A6D7CA94-94B4-C140-8C68-01C0ADFA1C71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211CD629-C318-A848-BDDE-BBA9465EBF9D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2A5AC1F8-1370-E946-977E-E4CFC6947BAB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4CEE63B-B967-0A48-9623-220376760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770889"/>
            <a:ext cx="3609983" cy="1389127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11F680-28C8-FA44-9CD5-20709DA02E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23838" y="890816"/>
            <a:ext cx="6060136" cy="4870411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D507CD-197E-BB4C-83A6-DA3FC97A22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65150" y="2160016"/>
            <a:ext cx="3609983" cy="360121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9E00AC-DF6C-D548-8A06-D6269BDB0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10/10/2021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ED113B-57D4-9A4F-BFE0-2A3963B42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0D9954-FA18-8948-AA52-21CED0594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E3EB25D-2379-5040-B990-1C99B0B7D931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85707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7ED46EE4-CE67-DD46-A751-9FEA049A22B8}"/>
              </a:ext>
            </a:extLst>
          </p:cNvPr>
          <p:cNvGrpSpPr/>
          <p:nvPr/>
        </p:nvGrpSpPr>
        <p:grpSpPr>
          <a:xfrm>
            <a:off x="8928528" y="0"/>
            <a:ext cx="3263472" cy="6858000"/>
            <a:chOff x="8928528" y="0"/>
            <a:chExt cx="3263472" cy="6858000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955C5B70-D34F-8A49-B220-808CE2BBB7F3}"/>
                </a:ext>
              </a:extLst>
            </p:cNvPr>
            <p:cNvSpPr/>
            <p:nvPr/>
          </p:nvSpPr>
          <p:spPr>
            <a:xfrm>
              <a:off x="8928528" y="4918120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BBFE624-6DBD-8541-B43B-180C0AFA21F0}"/>
                </a:ext>
              </a:extLst>
            </p:cNvPr>
            <p:cNvSpPr/>
            <p:nvPr/>
          </p:nvSpPr>
          <p:spPr>
            <a:xfrm>
              <a:off x="8928528" y="0"/>
              <a:ext cx="1130724" cy="565573"/>
            </a:xfrm>
            <a:custGeom>
              <a:avLst/>
              <a:gdLst>
                <a:gd name="connsiteX0" fmla="*/ 22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2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6E01AC23-2120-A542-B140-5A29AA27A2C8}"/>
                </a:ext>
              </a:extLst>
            </p:cNvPr>
            <p:cNvSpPr/>
            <p:nvPr/>
          </p:nvSpPr>
          <p:spPr>
            <a:xfrm>
              <a:off x="10291391" y="6292417"/>
              <a:ext cx="1130724" cy="565583"/>
            </a:xfrm>
            <a:custGeom>
              <a:avLst/>
              <a:gdLst>
                <a:gd name="connsiteX0" fmla="*/ 565362 w 1130724"/>
                <a:gd name="connsiteY0" fmla="*/ 0 h 565583"/>
                <a:gd name="connsiteX1" fmla="*/ 1130724 w 1130724"/>
                <a:gd name="connsiteY1" fmla="*/ 565362 h 565583"/>
                <a:gd name="connsiteX2" fmla="*/ 1130702 w 1130724"/>
                <a:gd name="connsiteY2" fmla="*/ 565583 h 565583"/>
                <a:gd name="connsiteX3" fmla="*/ 22 w 1130724"/>
                <a:gd name="connsiteY3" fmla="*/ 565583 h 565583"/>
                <a:gd name="connsiteX4" fmla="*/ 0 w 1130724"/>
                <a:gd name="connsiteY4" fmla="*/ 565362 h 565583"/>
                <a:gd name="connsiteX5" fmla="*/ 565362 w 1130724"/>
                <a:gd name="connsiteY5" fmla="*/ 0 h 565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83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2" y="565583"/>
                  </a:lnTo>
                  <a:lnTo>
                    <a:pt x="22" y="565583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154689C0-9C35-9B4D-906B-DA287DA55A38}"/>
                </a:ext>
              </a:extLst>
            </p:cNvPr>
            <p:cNvSpPr/>
            <p:nvPr/>
          </p:nvSpPr>
          <p:spPr>
            <a:xfrm>
              <a:off x="10291392" y="3549390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96570F0-11E0-6147-9053-E3A4B5DBA0E4}"/>
                </a:ext>
              </a:extLst>
            </p:cNvPr>
            <p:cNvSpPr/>
            <p:nvPr/>
          </p:nvSpPr>
          <p:spPr>
            <a:xfrm>
              <a:off x="10291392" y="2177876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9BDD97F6-A366-B54A-B889-42E97AFEDE37}"/>
                </a:ext>
              </a:extLst>
            </p:cNvPr>
            <p:cNvSpPr/>
            <p:nvPr/>
          </p:nvSpPr>
          <p:spPr>
            <a:xfrm>
              <a:off x="10291392" y="806363"/>
              <a:ext cx="1130724" cy="11307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58E853BC-EE80-374B-B823-8D51A948C4CF}"/>
                </a:ext>
              </a:extLst>
            </p:cNvPr>
            <p:cNvSpPr/>
            <p:nvPr/>
          </p:nvSpPr>
          <p:spPr>
            <a:xfrm>
              <a:off x="10291392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4B5B70B1-649D-9848-B5D4-6DE04D55F5F0}"/>
                </a:ext>
              </a:extLst>
            </p:cNvPr>
            <p:cNvSpPr/>
            <p:nvPr/>
          </p:nvSpPr>
          <p:spPr>
            <a:xfrm>
              <a:off x="11654256" y="6295201"/>
              <a:ext cx="537744" cy="562799"/>
            </a:xfrm>
            <a:custGeom>
              <a:avLst/>
              <a:gdLst>
                <a:gd name="connsiteX0" fmla="*/ 537744 w 537744"/>
                <a:gd name="connsiteY0" fmla="*/ 0 h 562799"/>
                <a:gd name="connsiteX1" fmla="*/ 537744 w 537744"/>
                <a:gd name="connsiteY1" fmla="*/ 562799 h 562799"/>
                <a:gd name="connsiteX2" fmla="*/ 22 w 537744"/>
                <a:gd name="connsiteY2" fmla="*/ 562799 h 562799"/>
                <a:gd name="connsiteX3" fmla="*/ 0 w 537744"/>
                <a:gd name="connsiteY3" fmla="*/ 562578 h 562799"/>
                <a:gd name="connsiteX4" fmla="*/ 451422 w 537744"/>
                <a:gd name="connsiteY4" fmla="*/ 8702 h 56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99">
                  <a:moveTo>
                    <a:pt x="537744" y="0"/>
                  </a:moveTo>
                  <a:lnTo>
                    <a:pt x="537744" y="562799"/>
                  </a:lnTo>
                  <a:lnTo>
                    <a:pt x="22" y="562799"/>
                  </a:lnTo>
                  <a:lnTo>
                    <a:pt x="0" y="562578"/>
                  </a:ln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46A2092A-2157-0A49-937F-BBAE14687DE7}"/>
                </a:ext>
              </a:extLst>
            </p:cNvPr>
            <p:cNvSpPr/>
            <p:nvPr/>
          </p:nvSpPr>
          <p:spPr>
            <a:xfrm>
              <a:off x="11654256" y="4923687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F092371E-D526-AF43-816F-F7AEBA9FF166}"/>
                </a:ext>
              </a:extLst>
            </p:cNvPr>
            <p:cNvSpPr/>
            <p:nvPr/>
          </p:nvSpPr>
          <p:spPr>
            <a:xfrm>
              <a:off x="11654256" y="3552173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06995714-B51E-E84A-9FD5-3AD33004E517}"/>
                </a:ext>
              </a:extLst>
            </p:cNvPr>
            <p:cNvSpPr/>
            <p:nvPr/>
          </p:nvSpPr>
          <p:spPr>
            <a:xfrm>
              <a:off x="11654256" y="2180659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0FDB0CC5-76AA-6E44-8376-4EE649C1DE42}"/>
                </a:ext>
              </a:extLst>
            </p:cNvPr>
            <p:cNvSpPr/>
            <p:nvPr/>
          </p:nvSpPr>
          <p:spPr>
            <a:xfrm>
              <a:off x="11654256" y="809146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3D981F0B-8982-1C45-8D7C-30E744003823}"/>
                </a:ext>
              </a:extLst>
            </p:cNvPr>
            <p:cNvSpPr/>
            <p:nvPr/>
          </p:nvSpPr>
          <p:spPr>
            <a:xfrm>
              <a:off x="11654256" y="0"/>
              <a:ext cx="537744" cy="562788"/>
            </a:xfrm>
            <a:custGeom>
              <a:avLst/>
              <a:gdLst>
                <a:gd name="connsiteX0" fmla="*/ 21 w 537744"/>
                <a:gd name="connsiteY0" fmla="*/ 0 h 562788"/>
                <a:gd name="connsiteX1" fmla="*/ 537744 w 537744"/>
                <a:gd name="connsiteY1" fmla="*/ 0 h 562788"/>
                <a:gd name="connsiteX2" fmla="*/ 537744 w 537744"/>
                <a:gd name="connsiteY2" fmla="*/ 562788 h 562788"/>
                <a:gd name="connsiteX3" fmla="*/ 451422 w 537744"/>
                <a:gd name="connsiteY3" fmla="*/ 554086 h 562788"/>
                <a:gd name="connsiteX4" fmla="*/ 0 w 537744"/>
                <a:gd name="connsiteY4" fmla="*/ 211 h 56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88">
                  <a:moveTo>
                    <a:pt x="21" y="0"/>
                  </a:moveTo>
                  <a:lnTo>
                    <a:pt x="537744" y="0"/>
                  </a:lnTo>
                  <a:lnTo>
                    <a:pt x="537744" y="562788"/>
                  </a:lnTo>
                  <a:lnTo>
                    <a:pt x="451422" y="554086"/>
                  </a:lnTo>
                  <a:cubicBezTo>
                    <a:pt x="193796" y="501368"/>
                    <a:pt x="0" y="273421"/>
                    <a:pt x="0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F76EEB7-1E87-0447-8CD6-DD220CF4E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8AE526-3A03-9B41-8C9F-27156E701C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D08D72-182D-C947-B3F7-B74948D08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10/10/2021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76E396-D059-AF4D-A1D9-C1347978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8845B6-87C0-2F4A-8146-00E911CDF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480" y="6141085"/>
            <a:ext cx="813816" cy="365125"/>
          </a:xfrm>
        </p:spPr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78A912D-4325-C449-BF2E-F331A221C695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733514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79386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C3803ECC-8207-244B-8051-94AA5304EDD9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CF2E8536-821C-3846-A152-2001B7BA4BC9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57A02781-FFB4-C04E-97FB-78D26A9E8F1C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14C29607-37D2-7A4B-98E2-2C851CD6776C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D12FC7BA-80CC-1C4E-B268-B3EEA08137F1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BEBC8FB1-96B9-D84A-BD2A-BC8410EBE012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5A8455B4-A778-B44D-A7E8-C45A4846D9F7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407CCA-80EF-2B45-8F8C-7D5796A61B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950095" y="976630"/>
            <a:ext cx="2268507" cy="47845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A221C3-F2D3-FC4F-938B-4C4CAC7370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65150" y="976630"/>
            <a:ext cx="8264057" cy="478459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61B46-3E9A-AC48-8C84-5B46EA1EC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10/10/2021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9F8F49-5859-714C-8EE1-61A74F324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2B6F69-3FFA-D94F-BA99-873D36F7F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31B40EC-87DB-A64F-9D4B-98A86F7CEFFF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6228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CDC1-FCF0-4BBA-857F-E085C4111B86}" type="datetimeFigureOut">
              <a:rPr lang="en-US" smtClean="0"/>
              <a:t>10/10/2021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B918-1886-4C75-A700-231268C04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9585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CDC1-FCF0-4BBA-857F-E085C4111B86}" type="datetimeFigureOut">
              <a:rPr lang="en-US" smtClean="0"/>
              <a:t>10/10/2021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B918-1886-4C75-A700-231268C04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20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CDC1-FCF0-4BBA-857F-E085C4111B86}" type="datetimeFigureOut">
              <a:rPr lang="en-US" smtClean="0"/>
              <a:t>10/10/2021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B918-1886-4C75-A700-231268C04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3152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CDC1-FCF0-4BBA-857F-E085C4111B86}" type="datetimeFigureOut">
              <a:rPr lang="en-US" smtClean="0"/>
              <a:t>10/10/2021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B918-1886-4C75-A700-231268C04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9708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CDC1-FCF0-4BBA-857F-E085C4111B86}" type="datetimeFigureOut">
              <a:rPr lang="en-US" smtClean="0"/>
              <a:t>10/10/2021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B918-1886-4C75-A700-231268C04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0561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CDC1-FCF0-4BBA-857F-E085C4111B86}" type="datetimeFigureOut">
              <a:rPr lang="en-US" smtClean="0"/>
              <a:t>10/10/2021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B918-1886-4C75-A700-231268C04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0688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CDC1-FCF0-4BBA-857F-E085C4111B86}" type="datetimeFigureOut">
              <a:rPr lang="en-US" smtClean="0"/>
              <a:t>10/10/2021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B918-1886-4C75-A700-231268C04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507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10/10/2021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1625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CDC1-FCF0-4BBA-857F-E085C4111B86}" type="datetimeFigureOut">
              <a:rPr lang="en-US" smtClean="0"/>
              <a:t>10/10/2021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B918-1886-4C75-A700-231268C04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990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CDC1-FCF0-4BBA-857F-E085C4111B86}" type="datetimeFigureOut">
              <a:rPr lang="en-US" smtClean="0"/>
              <a:t>10/10/2021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B918-1886-4C75-A700-231268C04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9560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CDC1-FCF0-4BBA-857F-E085C4111B86}" type="datetimeFigureOut">
              <a:rPr lang="en-US" smtClean="0"/>
              <a:t>10/10/2021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B918-1886-4C75-A700-231268C04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4282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CDC1-FCF0-4BBA-857F-E085C4111B86}" type="datetimeFigureOut">
              <a:rPr lang="en-US" smtClean="0"/>
              <a:t>10/10/2021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B918-1886-4C75-A700-231268C04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527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10/10/2021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663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10/10/2021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194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10/10/2021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86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10/10/2021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42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10/10/2021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282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10/10/2021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267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10/10/2021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98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47" r:id="rId3"/>
    <p:sldLayoutId id="2147483743" r:id="rId4"/>
    <p:sldLayoutId id="2147483738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0D98E2-86CE-4D4F-9F8F-17C83D19A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770890"/>
            <a:ext cx="7335835" cy="12689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04B4F2-48A4-A140-B59B-7A2ED9FD46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5150" y="2160016"/>
            <a:ext cx="7335835" cy="3601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CF4A7E-D5FF-BF48-8E01-8F46150ABF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6928" y="457200"/>
            <a:ext cx="3608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b="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A5B0A250-5CC0-1746-B209-08E8B0DAE6AF}" type="datetimeFigureOut">
              <a:rPr lang="en-US" smtClean="0"/>
              <a:pPr/>
              <a:t>10/10/2021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131757-5039-BF46-B47A-50DA8FFBC0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5150" y="6141085"/>
            <a:ext cx="3608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b="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3FD16-4337-B940-905E-D20A26FD48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9678" y="6141085"/>
            <a:ext cx="8138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9ABCAEC-7D34-E549-A96E-FCEDAADBE4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4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0CDC1-FCF0-4BBA-857F-E085C4111B86}" type="datetimeFigureOut">
              <a:rPr lang="en-US" smtClean="0"/>
              <a:t>10/10/2021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CB918-1886-4C75-A700-231268C04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571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1" name="Rectangle 100">
            <a:extLst>
              <a:ext uri="{FF2B5EF4-FFF2-40B4-BE49-F238E27FC236}">
                <a16:creationId xmlns:a16="http://schemas.microsoft.com/office/drawing/2014/main" id="{4EFE82FE-7465-AE46-88DF-34D347E83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26C321DA-1EDE-3E4B-8B73-6477B2C6D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DC13524B-3A91-1E40-840D-09EDE65E05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0315" y="3549390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85">
              <a:extLst>
                <a:ext uri="{FF2B5EF4-FFF2-40B4-BE49-F238E27FC236}">
                  <a16:creationId xmlns:a16="http://schemas.microsoft.com/office/drawing/2014/main" id="{E03B804C-EF61-0141-A6AB-D81EDA5AC3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6" name="Freeform 86">
              <a:extLst>
                <a:ext uri="{FF2B5EF4-FFF2-40B4-BE49-F238E27FC236}">
                  <a16:creationId xmlns:a16="http://schemas.microsoft.com/office/drawing/2014/main" id="{CAB80ED1-EE7D-3843-9750-C6C8C5F8EC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7" name="Freeform 87">
              <a:extLst>
                <a:ext uri="{FF2B5EF4-FFF2-40B4-BE49-F238E27FC236}">
                  <a16:creationId xmlns:a16="http://schemas.microsoft.com/office/drawing/2014/main" id="{8BCD1EDB-B320-594D-86D1-7A73424B23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8" name="Freeform 88">
              <a:extLst>
                <a:ext uri="{FF2B5EF4-FFF2-40B4-BE49-F238E27FC236}">
                  <a16:creationId xmlns:a16="http://schemas.microsoft.com/office/drawing/2014/main" id="{A6B97414-A09F-8647-823F-295A0FEF5D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9" name="Freeform 89">
              <a:extLst>
                <a:ext uri="{FF2B5EF4-FFF2-40B4-BE49-F238E27FC236}">
                  <a16:creationId xmlns:a16="http://schemas.microsoft.com/office/drawing/2014/main" id="{BA92AD33-EF27-124E-AF6E-9BA5401EC2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0" name="Freeform 98">
              <a:extLst>
                <a:ext uri="{FF2B5EF4-FFF2-40B4-BE49-F238E27FC236}">
                  <a16:creationId xmlns:a16="http://schemas.microsoft.com/office/drawing/2014/main" id="{24B8C792-BD2C-6D48-93EE-D615EF38F2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38C8563-2A1B-4BE1-81A6-54D1DAE1A9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86648" y="768334"/>
            <a:ext cx="4025901" cy="286640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000" dirty="0"/>
              <a:t>WELCOME TO PRAGJYTISHPUR CGHS ANNUAL GENERAL MEETING FY2020-2021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58A1CD-9259-446D-BD6C-C310F4D56F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86650" y="4283239"/>
            <a:ext cx="4025900" cy="1475177"/>
          </a:xfrm>
        </p:spPr>
        <p:txBody>
          <a:bodyPr>
            <a:normAutofit/>
          </a:bodyPr>
          <a:lstStyle/>
          <a:p>
            <a:r>
              <a:rPr lang="en-US" b="1"/>
              <a:t>10</a:t>
            </a:r>
            <a:r>
              <a:rPr lang="en-US" b="1" baseline="30000"/>
              <a:t>TH</a:t>
            </a:r>
            <a:r>
              <a:rPr lang="en-US" b="1"/>
              <a:t> Oct,2021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3CC99F-C01B-4E08-94AE-3E893D6F36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3" r="12193"/>
          <a:stretch/>
        </p:blipFill>
        <p:spPr>
          <a:xfrm rot="10800000">
            <a:off x="1" y="1"/>
            <a:ext cx="6914058" cy="6857999"/>
          </a:xfrm>
          <a:prstGeom prst="rect">
            <a:avLst/>
          </a:prstGeom>
        </p:spPr>
      </p:pic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EEA70831-9A8D-3B4D-8EA5-EE32F93E9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486649" y="6087110"/>
            <a:ext cx="413453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265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4E39929F-1338-41E8-8DF8-1992910864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520" t="13779" r="13837" b="10204"/>
          <a:stretch/>
        </p:blipFill>
        <p:spPr>
          <a:xfrm>
            <a:off x="928689" y="1571053"/>
            <a:ext cx="10025062" cy="4515421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2E2A482-CD8C-4CDB-9524-22CEF0BCADB1}"/>
              </a:ext>
            </a:extLst>
          </p:cNvPr>
          <p:cNvSpPr txBox="1"/>
          <p:nvPr/>
        </p:nvSpPr>
        <p:spPr>
          <a:xfrm>
            <a:off x="2114550" y="723900"/>
            <a:ext cx="8839201" cy="862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just" fontAlgn="base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"/>
            </a:pPr>
            <a:r>
              <a:rPr lang="en-IN" sz="24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Kokila" panose="020B0604020202020204" pitchFamily="34" charset="0"/>
              </a:rPr>
              <a:t>Final Report submitted and acknowledgement received from </a:t>
            </a:r>
            <a:r>
              <a:rPr lang="en-IN" sz="2400" b="1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Kokila" panose="020B0604020202020204" pitchFamily="34" charset="0"/>
              </a:rPr>
              <a:t>Director Building (DDA) on 11</a:t>
            </a:r>
            <a:r>
              <a:rPr lang="en-IN" sz="2400" b="1" baseline="300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Kokila" panose="020B0604020202020204" pitchFamily="34" charset="0"/>
              </a:rPr>
              <a:t>th</a:t>
            </a:r>
            <a:r>
              <a:rPr lang="en-IN" sz="2400" b="1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Kokila" panose="020B0604020202020204" pitchFamily="34" charset="0"/>
              </a:rPr>
              <a:t> September’21</a:t>
            </a:r>
            <a:endParaRPr lang="en-US" sz="2400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Kokil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631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19261346-4A5B-4178-B431-088EC7B8F5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5" t="16221" r="22227" b="50217"/>
          <a:stretch/>
        </p:blipFill>
        <p:spPr>
          <a:xfrm>
            <a:off x="467605" y="3243205"/>
            <a:ext cx="10708393" cy="2399153"/>
          </a:xfrm>
          <a:prstGeom prst="rect">
            <a:avLst/>
          </a:prstGeom>
        </p:spPr>
      </p:pic>
      <p:pic>
        <p:nvPicPr>
          <p:cNvPr id="28" name="Content Placeholder 27">
            <a:extLst>
              <a:ext uri="{FF2B5EF4-FFF2-40B4-BE49-F238E27FC236}">
                <a16:creationId xmlns:a16="http://schemas.microsoft.com/office/drawing/2014/main" id="{6EAE5FF1-37BA-4DD7-9CA7-EFE78BD21E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193" t="13474" r="21068" b="57528"/>
          <a:stretch/>
        </p:blipFill>
        <p:spPr>
          <a:xfrm>
            <a:off x="467605" y="555585"/>
            <a:ext cx="10586218" cy="2249162"/>
          </a:xfrm>
        </p:spPr>
      </p:pic>
    </p:spTree>
    <p:extLst>
      <p:ext uri="{BB962C8B-B14F-4D97-AF65-F5344CB8AC3E}">
        <p14:creationId xmlns:p14="http://schemas.microsoft.com/office/powerpoint/2010/main" val="39082261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en-US" dirty="0"/>
              <a:t>Solar </a:t>
            </a:r>
            <a:r>
              <a:rPr lang="en-US"/>
              <a:t>Power Plant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en-US" sz="3600" dirty="0"/>
          </a:p>
          <a:p>
            <a:r>
              <a:rPr lang="en-US" sz="3600" b="1" dirty="0">
                <a:latin typeface="+mj-lt"/>
              </a:rPr>
              <a:t> </a:t>
            </a:r>
            <a:r>
              <a:rPr lang="en-US" sz="3600" b="1" i="1" dirty="0">
                <a:solidFill>
                  <a:srgbClr val="FF0000"/>
                </a:solidFill>
                <a:latin typeface="+mj-lt"/>
              </a:rPr>
              <a:t>45 </a:t>
            </a:r>
            <a:r>
              <a:rPr lang="en-US" sz="3600" b="1" i="1" dirty="0" err="1">
                <a:solidFill>
                  <a:srgbClr val="FF0000"/>
                </a:solidFill>
                <a:latin typeface="+mj-lt"/>
              </a:rPr>
              <a:t>kWp</a:t>
            </a:r>
            <a:r>
              <a:rPr lang="en-US" sz="3600" b="1" dirty="0">
                <a:latin typeface="+mj-lt"/>
              </a:rPr>
              <a:t> plant Commissioned on 20</a:t>
            </a:r>
            <a:r>
              <a:rPr lang="en-US" sz="3600" b="1" baseline="30000" dirty="0">
                <a:latin typeface="+mj-lt"/>
              </a:rPr>
              <a:t>th</a:t>
            </a:r>
            <a:r>
              <a:rPr lang="en-US" sz="3600" b="1" dirty="0">
                <a:latin typeface="+mj-lt"/>
              </a:rPr>
              <a:t> Jan 2020</a:t>
            </a:r>
            <a:endParaRPr lang="en-US" sz="3600" dirty="0">
              <a:latin typeface="+mj-lt"/>
            </a:endParaRPr>
          </a:p>
          <a:p>
            <a:r>
              <a:rPr lang="en-US" sz="3600" b="1" dirty="0">
                <a:latin typeface="+mj-lt"/>
              </a:rPr>
              <a:t>Generation of 49,738 Units of Electricity as of 11 Nov 2020 ( Last AGM)</a:t>
            </a:r>
          </a:p>
          <a:p>
            <a:r>
              <a:rPr lang="en-US" sz="3600" b="1" dirty="0">
                <a:latin typeface="+mj-lt"/>
              </a:rPr>
              <a:t>Cumulative  Units generated as on 12 Sep 2021 : 80,611</a:t>
            </a:r>
            <a:endParaRPr lang="en-US" sz="3600" dirty="0">
              <a:latin typeface="+mj-lt"/>
            </a:endParaRPr>
          </a:p>
          <a:p>
            <a:pPr marL="0" indent="0">
              <a:buNone/>
            </a:pPr>
            <a:r>
              <a:rPr lang="en-US" sz="3600" dirty="0"/>
              <a:t>   </a:t>
            </a:r>
            <a:r>
              <a:rPr lang="en-US" sz="3600" b="1" dirty="0">
                <a:latin typeface="+mj-lt"/>
              </a:rPr>
              <a:t>Billing cycle</a:t>
            </a:r>
          </a:p>
        </p:txBody>
      </p:sp>
    </p:spTree>
    <p:extLst>
      <p:ext uri="{BB962C8B-B14F-4D97-AF65-F5344CB8AC3E}">
        <p14:creationId xmlns:p14="http://schemas.microsoft.com/office/powerpoint/2010/main" val="1331455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en-US" dirty="0"/>
              <a:t>Solar Power Plant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en-US" sz="3600" dirty="0"/>
          </a:p>
          <a:p>
            <a:r>
              <a:rPr lang="en-US" sz="3600" b="1" dirty="0">
                <a:latin typeface="+mj-lt"/>
              </a:rPr>
              <a:t>Total Expenses		   	 :	Rs 15,84357.00</a:t>
            </a:r>
          </a:p>
          <a:p>
            <a:r>
              <a:rPr lang="en-US" sz="3600" b="1" dirty="0">
                <a:latin typeface="+mj-lt"/>
              </a:rPr>
              <a:t>Member’s contribution  	 :	Rs  9,73000.00</a:t>
            </a:r>
          </a:p>
          <a:p>
            <a:r>
              <a:rPr lang="en-US" sz="3600" b="1" dirty="0">
                <a:latin typeface="+mj-lt"/>
              </a:rPr>
              <a:t>Society’s Contribution		 : 	Rs  6,11357.00</a:t>
            </a:r>
          </a:p>
          <a:p>
            <a:pPr marL="0" indent="0">
              <a:buNone/>
            </a:pPr>
            <a:r>
              <a:rPr lang="en-US" sz="3600" b="1" dirty="0">
                <a:solidFill>
                  <a:srgbClr val="FF0000"/>
                </a:solidFill>
                <a:latin typeface="+mj-lt"/>
              </a:rPr>
              <a:t>	</a:t>
            </a:r>
            <a:r>
              <a:rPr lang="en-US" sz="3600" b="1" i="1" dirty="0">
                <a:solidFill>
                  <a:srgbClr val="FF0000"/>
                </a:solidFill>
                <a:latin typeface="+mj-lt"/>
              </a:rPr>
              <a:t>Cumulative Saving  till 12 Sep 2021 :Rs 5,61038.00</a:t>
            </a:r>
          </a:p>
          <a:p>
            <a:pPr marL="0" indent="0">
              <a:buNone/>
            </a:pPr>
            <a:r>
              <a:rPr lang="en-US" sz="3600" b="1" i="1" dirty="0">
                <a:solidFill>
                  <a:srgbClr val="FF0000"/>
                </a:solidFill>
                <a:latin typeface="+mj-lt"/>
              </a:rPr>
              <a:t>	Balance Recoverable of Society’s fund Rs 50,319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95599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en-US" dirty="0"/>
              <a:t>Solar Power Plant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600" dirty="0"/>
          </a:p>
          <a:p>
            <a:r>
              <a:rPr lang="en-US" sz="3600" b="1" dirty="0"/>
              <a:t>Average monthly savings of ₹30200/-</a:t>
            </a:r>
            <a:endParaRPr lang="en-US" sz="3600" dirty="0"/>
          </a:p>
          <a:p>
            <a:r>
              <a:rPr lang="en-US" sz="3600" b="1" dirty="0">
                <a:latin typeface="+mj-lt"/>
              </a:rPr>
              <a:t>Likely Period for recouping :   Nov 2021(Oct Billing cycle) </a:t>
            </a:r>
          </a:p>
          <a:p>
            <a:pPr marL="0" indent="0">
              <a:buNone/>
            </a:pPr>
            <a:r>
              <a:rPr lang="en-US" sz="3600" b="1" dirty="0">
                <a:latin typeface="+mj-lt"/>
              </a:rPr>
              <a:t>  of society’s contribution</a:t>
            </a:r>
          </a:p>
          <a:p>
            <a:r>
              <a:rPr lang="en-US" sz="3600" b="1" dirty="0">
                <a:latin typeface="+mj-lt"/>
              </a:rPr>
              <a:t>Benefit accrued to the members by Dec 2022</a:t>
            </a:r>
          </a:p>
          <a:p>
            <a:r>
              <a:rPr lang="en-US" sz="3600" b="1" dirty="0">
                <a:latin typeface="+mj-lt"/>
              </a:rPr>
              <a:t>Annual Dividend		      : </a:t>
            </a:r>
            <a:r>
              <a:rPr lang="en-US" sz="3600" b="1" dirty="0" err="1">
                <a:latin typeface="+mj-lt"/>
              </a:rPr>
              <a:t>Rs</a:t>
            </a:r>
            <a:r>
              <a:rPr lang="en-US" sz="3600" b="1" dirty="0">
                <a:latin typeface="+mj-lt"/>
              </a:rPr>
              <a:t> 2000/member	</a:t>
            </a:r>
          </a:p>
          <a:p>
            <a:pPr marL="0" indent="0">
              <a:buNone/>
            </a:pPr>
            <a:r>
              <a:rPr lang="en-US" sz="3600" b="1" dirty="0">
                <a:latin typeface="+mj-lt"/>
              </a:rPr>
              <a:t>	    </a:t>
            </a:r>
          </a:p>
          <a:p>
            <a:endParaRPr lang="en-US" sz="3600" b="1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82122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en-US" dirty="0"/>
              <a:t>Solar Power Plant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sz="3600" b="1" dirty="0">
                <a:latin typeface="+mj-lt"/>
              </a:rPr>
              <a:t>Members contribution would have been recovered by Jun 2025</a:t>
            </a:r>
          </a:p>
          <a:p>
            <a:r>
              <a:rPr lang="en-US" sz="3600" b="1" dirty="0">
                <a:latin typeface="+mj-lt"/>
              </a:rPr>
              <a:t>Life of the Plant		  :	25 Years</a:t>
            </a:r>
          </a:p>
          <a:p>
            <a:r>
              <a:rPr lang="en-US" sz="3600" b="1" dirty="0">
                <a:latin typeface="+mj-lt"/>
              </a:rPr>
              <a:t>Return on investment likely to continue till the FY 2044-45</a:t>
            </a:r>
          </a:p>
          <a:p>
            <a:pPr marL="0" indent="0">
              <a:buNone/>
            </a:pPr>
            <a:r>
              <a:rPr lang="en-US" sz="3600" b="1" dirty="0">
                <a:solidFill>
                  <a:srgbClr val="FF0000"/>
                </a:solidFill>
                <a:latin typeface="+mj-lt"/>
              </a:rPr>
              <a:t>	Note:</a:t>
            </a:r>
            <a:r>
              <a:rPr lang="en-US" sz="3600" b="1" dirty="0">
                <a:latin typeface="+mj-lt"/>
              </a:rPr>
              <a:t> </a:t>
            </a:r>
            <a:r>
              <a:rPr lang="en-US" sz="3600" b="1" i="1" dirty="0">
                <a:solidFill>
                  <a:schemeClr val="accent6">
                    <a:lumMod val="50000"/>
                  </a:schemeClr>
                </a:solidFill>
              </a:rPr>
              <a:t>The calculations are based on existing system of electrical supply and tariff  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	    </a:t>
            </a:r>
          </a:p>
          <a:p>
            <a:endParaRPr lang="en-US" sz="3600" b="1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137884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0" name="Rectangle 146">
            <a:extLst>
              <a:ext uri="{FF2B5EF4-FFF2-40B4-BE49-F238E27FC236}">
                <a16:creationId xmlns:a16="http://schemas.microsoft.com/office/drawing/2014/main" id="{4EFE82FE-7465-AE46-88DF-34D347E83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3CC99F-C01B-4E08-94AE-3E893D6F36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3" b="10577"/>
          <a:stretch/>
        </p:blipFill>
        <p:spPr>
          <a:xfrm rot="10800000">
            <a:off x="20" y="1"/>
            <a:ext cx="12191980" cy="6857999"/>
          </a:xfrm>
          <a:prstGeom prst="rect">
            <a:avLst/>
          </a:prstGeom>
        </p:spPr>
      </p:pic>
      <p:sp>
        <p:nvSpPr>
          <p:cNvPr id="161" name="Rectangle">
            <a:extLst>
              <a:ext uri="{FF2B5EF4-FFF2-40B4-BE49-F238E27FC236}">
                <a16:creationId xmlns:a16="http://schemas.microsoft.com/office/drawing/2014/main" id="{B4F75AE3-A3AC-DE4C-98FE-EC9DC3BF8D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32396" y="1628393"/>
            <a:ext cx="6459604" cy="3601213"/>
          </a:xfrm>
          <a:prstGeom prst="rect">
            <a:avLst/>
          </a:prstGeom>
          <a:gradFill flip="none" rotWithShape="1">
            <a:gsLst>
              <a:gs pos="31000">
                <a:schemeClr val="bg1">
                  <a:alpha val="80000"/>
                </a:schemeClr>
              </a:gs>
              <a:gs pos="0">
                <a:schemeClr val="bg1"/>
              </a:gs>
              <a:gs pos="100000">
                <a:schemeClr val="bg1">
                  <a:alpha val="34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/>
            <a:endParaRPr sz="2600" cap="all" dirty="0">
              <a:solidFill>
                <a:srgbClr val="FFFFFF"/>
              </a:solidFill>
              <a:sym typeface="Avenir Nex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8C8563-2A1B-4BE1-81A6-54D1DAE1A9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2952" y="2035840"/>
            <a:ext cx="5022050" cy="1718589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US" sz="3800" dirty="0"/>
            </a:br>
            <a:br>
              <a:rPr lang="en-US" sz="3800" dirty="0"/>
            </a:br>
            <a:r>
              <a:rPr lang="en-US" sz="4800" dirty="0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58A1CD-9259-446D-BD6C-C310F4D56F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92952" y="3754429"/>
            <a:ext cx="5022049" cy="1063471"/>
          </a:xfrm>
        </p:spPr>
        <p:txBody>
          <a:bodyPr>
            <a:normAutofit/>
          </a:bodyPr>
          <a:lstStyle/>
          <a:p>
            <a:r>
              <a:rPr lang="en-US" b="1"/>
              <a:t>10</a:t>
            </a:r>
            <a:r>
              <a:rPr lang="en-US" b="1" baseline="30000"/>
              <a:t>TH</a:t>
            </a:r>
            <a:r>
              <a:rPr lang="en-US" b="1"/>
              <a:t> Oct,2021</a:t>
            </a:r>
          </a:p>
        </p:txBody>
      </p:sp>
      <p:grpSp>
        <p:nvGrpSpPr>
          <p:cNvPr id="162" name="Group 150">
            <a:extLst>
              <a:ext uri="{FF2B5EF4-FFF2-40B4-BE49-F238E27FC236}">
                <a16:creationId xmlns:a16="http://schemas.microsoft.com/office/drawing/2014/main" id="{44406D7A-DB1A-D940-8AD1-93FAF9DD71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291746" y="0"/>
            <a:ext cx="1900254" cy="6858000"/>
            <a:chOff x="10291746" y="0"/>
            <a:chExt cx="1900254" cy="6858000"/>
          </a:xfrm>
        </p:grpSpPr>
        <p:sp>
          <p:nvSpPr>
            <p:cNvPr id="163" name="Freeform 40">
              <a:extLst>
                <a:ext uri="{FF2B5EF4-FFF2-40B4-BE49-F238E27FC236}">
                  <a16:creationId xmlns:a16="http://schemas.microsoft.com/office/drawing/2014/main" id="{D0F85DF7-431B-BE45-B932-0E22FC3F84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5829" y="809310"/>
              <a:ext cx="536171" cy="1124839"/>
            </a:xfrm>
            <a:custGeom>
              <a:avLst/>
              <a:gdLst>
                <a:gd name="connsiteX0" fmla="*/ 536171 w 536171"/>
                <a:gd name="connsiteY0" fmla="*/ 0 h 1124839"/>
                <a:gd name="connsiteX1" fmla="*/ 536171 w 536171"/>
                <a:gd name="connsiteY1" fmla="*/ 1124839 h 1124839"/>
                <a:gd name="connsiteX2" fmla="*/ 451423 w 536171"/>
                <a:gd name="connsiteY2" fmla="*/ 1116295 h 1124839"/>
                <a:gd name="connsiteX3" fmla="*/ 0 w 536171"/>
                <a:gd name="connsiteY3" fmla="*/ 562419 h 1124839"/>
                <a:gd name="connsiteX4" fmla="*/ 451423 w 536171"/>
                <a:gd name="connsiteY4" fmla="*/ 8543 h 112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171" h="1124839">
                  <a:moveTo>
                    <a:pt x="536171" y="0"/>
                  </a:moveTo>
                  <a:lnTo>
                    <a:pt x="536171" y="1124839"/>
                  </a:lnTo>
                  <a:lnTo>
                    <a:pt x="451423" y="1116295"/>
                  </a:lnTo>
                  <a:cubicBezTo>
                    <a:pt x="193797" y="1063577"/>
                    <a:pt x="0" y="835630"/>
                    <a:pt x="0" y="562419"/>
                  </a:cubicBezTo>
                  <a:cubicBezTo>
                    <a:pt x="0" y="289208"/>
                    <a:pt x="193797" y="61261"/>
                    <a:pt x="451423" y="85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4" name="Freeform 41">
              <a:extLst>
                <a:ext uri="{FF2B5EF4-FFF2-40B4-BE49-F238E27FC236}">
                  <a16:creationId xmlns:a16="http://schemas.microsoft.com/office/drawing/2014/main" id="{BEA0AA89-2965-2A44-B84E-51C748B2D2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748" y="0"/>
              <a:ext cx="1130725" cy="565362"/>
            </a:xfrm>
            <a:custGeom>
              <a:avLst/>
              <a:gdLst>
                <a:gd name="connsiteX0" fmla="*/ 0 w 1130725"/>
                <a:gd name="connsiteY0" fmla="*/ 0 h 565362"/>
                <a:gd name="connsiteX1" fmla="*/ 25420 w 1130725"/>
                <a:gd name="connsiteY1" fmla="*/ 0 h 565362"/>
                <a:gd name="connsiteX2" fmla="*/ 36369 w 1130725"/>
                <a:gd name="connsiteY2" fmla="*/ 108609 h 565362"/>
                <a:gd name="connsiteX3" fmla="*/ 565363 w 1130725"/>
                <a:gd name="connsiteY3" fmla="*/ 539750 h 565362"/>
                <a:gd name="connsiteX4" fmla="*/ 1094356 w 1130725"/>
                <a:gd name="connsiteY4" fmla="*/ 108609 h 565362"/>
                <a:gd name="connsiteX5" fmla="*/ 1105305 w 1130725"/>
                <a:gd name="connsiteY5" fmla="*/ 0 h 565362"/>
                <a:gd name="connsiteX6" fmla="*/ 1130725 w 1130725"/>
                <a:gd name="connsiteY6" fmla="*/ 0 h 565362"/>
                <a:gd name="connsiteX7" fmla="*/ 565363 w 1130725"/>
                <a:gd name="connsiteY7" fmla="*/ 565362 h 565362"/>
                <a:gd name="connsiteX8" fmla="*/ 0 w 1130725"/>
                <a:gd name="connsiteY8" fmla="*/ 0 h 56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0725" h="565362">
                  <a:moveTo>
                    <a:pt x="0" y="0"/>
                  </a:moveTo>
                  <a:lnTo>
                    <a:pt x="25420" y="0"/>
                  </a:lnTo>
                  <a:lnTo>
                    <a:pt x="36369" y="108609"/>
                  </a:lnTo>
                  <a:cubicBezTo>
                    <a:pt x="86718" y="354660"/>
                    <a:pt x="304425" y="539750"/>
                    <a:pt x="565363" y="539750"/>
                  </a:cubicBezTo>
                  <a:cubicBezTo>
                    <a:pt x="826300" y="539750"/>
                    <a:pt x="1044007" y="354660"/>
                    <a:pt x="1094356" y="108609"/>
                  </a:cubicBezTo>
                  <a:lnTo>
                    <a:pt x="1105305" y="0"/>
                  </a:lnTo>
                  <a:lnTo>
                    <a:pt x="1130725" y="0"/>
                  </a:lnTo>
                  <a:cubicBezTo>
                    <a:pt x="1130725" y="312241"/>
                    <a:pt x="877604" y="565362"/>
                    <a:pt x="565363" y="565362"/>
                  </a:cubicBezTo>
                  <a:cubicBezTo>
                    <a:pt x="253121" y="565362"/>
                    <a:pt x="0" y="312241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5" name="Freeform 42">
              <a:extLst>
                <a:ext uri="{FF2B5EF4-FFF2-40B4-BE49-F238E27FC236}">
                  <a16:creationId xmlns:a16="http://schemas.microsoft.com/office/drawing/2014/main" id="{7EC47259-887A-FD48-989C-42BC5A3C98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6578" y="0"/>
              <a:ext cx="535422" cy="562344"/>
            </a:xfrm>
            <a:custGeom>
              <a:avLst/>
              <a:gdLst>
                <a:gd name="connsiteX0" fmla="*/ 0 w 535422"/>
                <a:gd name="connsiteY0" fmla="*/ 0 h 562344"/>
                <a:gd name="connsiteX1" fmla="*/ 25421 w 535422"/>
                <a:gd name="connsiteY1" fmla="*/ 0 h 562344"/>
                <a:gd name="connsiteX2" fmla="*/ 36370 w 535422"/>
                <a:gd name="connsiteY2" fmla="*/ 108609 h 562344"/>
                <a:gd name="connsiteX3" fmla="*/ 469781 w 535422"/>
                <a:gd name="connsiteY3" fmla="*/ 531316 h 562344"/>
                <a:gd name="connsiteX4" fmla="*/ 535422 w 535422"/>
                <a:gd name="connsiteY4" fmla="*/ 537108 h 562344"/>
                <a:gd name="connsiteX5" fmla="*/ 535422 w 535422"/>
                <a:gd name="connsiteY5" fmla="*/ 562344 h 562344"/>
                <a:gd name="connsiteX6" fmla="*/ 451424 w 535422"/>
                <a:gd name="connsiteY6" fmla="*/ 553876 h 562344"/>
                <a:gd name="connsiteX7" fmla="*/ 0 w 535422"/>
                <a:gd name="connsiteY7" fmla="*/ 0 h 5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422" h="562344">
                  <a:moveTo>
                    <a:pt x="0" y="0"/>
                  </a:moveTo>
                  <a:lnTo>
                    <a:pt x="25421" y="0"/>
                  </a:lnTo>
                  <a:lnTo>
                    <a:pt x="36370" y="108609"/>
                  </a:lnTo>
                  <a:cubicBezTo>
                    <a:pt x="80425" y="323904"/>
                    <a:pt x="252614" y="492525"/>
                    <a:pt x="469781" y="531316"/>
                  </a:cubicBezTo>
                  <a:lnTo>
                    <a:pt x="535422" y="537108"/>
                  </a:lnTo>
                  <a:lnTo>
                    <a:pt x="535422" y="562344"/>
                  </a:lnTo>
                  <a:lnTo>
                    <a:pt x="451424" y="553876"/>
                  </a:lnTo>
                  <a:cubicBezTo>
                    <a:pt x="193797" y="501158"/>
                    <a:pt x="0" y="273211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6" name="Freeform 43">
              <a:extLst>
                <a:ext uri="{FF2B5EF4-FFF2-40B4-BE49-F238E27FC236}">
                  <a16:creationId xmlns:a16="http://schemas.microsoft.com/office/drawing/2014/main" id="{16E261C3-18BE-934F-8A2B-59BE70AE2F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6578" y="2181112"/>
              <a:ext cx="535422" cy="1124687"/>
            </a:xfrm>
            <a:custGeom>
              <a:avLst/>
              <a:gdLst>
                <a:gd name="connsiteX0" fmla="*/ 535422 w 535422"/>
                <a:gd name="connsiteY0" fmla="*/ 0 h 1124687"/>
                <a:gd name="connsiteX1" fmla="*/ 535422 w 535422"/>
                <a:gd name="connsiteY1" fmla="*/ 25186 h 1124687"/>
                <a:gd name="connsiteX2" fmla="*/ 456541 w 535422"/>
                <a:gd name="connsiteY2" fmla="*/ 33138 h 1124687"/>
                <a:gd name="connsiteX3" fmla="*/ 25399 w 535422"/>
                <a:gd name="connsiteY3" fmla="*/ 562130 h 1124687"/>
                <a:gd name="connsiteX4" fmla="*/ 456541 w 535422"/>
                <a:gd name="connsiteY4" fmla="*/ 1091123 h 1124687"/>
                <a:gd name="connsiteX5" fmla="*/ 535422 w 535422"/>
                <a:gd name="connsiteY5" fmla="*/ 1099075 h 1124687"/>
                <a:gd name="connsiteX6" fmla="*/ 535422 w 535422"/>
                <a:gd name="connsiteY6" fmla="*/ 1124687 h 1124687"/>
                <a:gd name="connsiteX7" fmla="*/ 451423 w 535422"/>
                <a:gd name="connsiteY7" fmla="*/ 1116219 h 1124687"/>
                <a:gd name="connsiteX8" fmla="*/ 0 w 535422"/>
                <a:gd name="connsiteY8" fmla="*/ 562343 h 1124687"/>
                <a:gd name="connsiteX9" fmla="*/ 451423 w 535422"/>
                <a:gd name="connsiteY9" fmla="*/ 8468 h 112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5422" h="1124687">
                  <a:moveTo>
                    <a:pt x="535422" y="0"/>
                  </a:moveTo>
                  <a:lnTo>
                    <a:pt x="535422" y="25186"/>
                  </a:lnTo>
                  <a:lnTo>
                    <a:pt x="456541" y="33138"/>
                  </a:lnTo>
                  <a:cubicBezTo>
                    <a:pt x="210489" y="83487"/>
                    <a:pt x="25399" y="301194"/>
                    <a:pt x="25399" y="562130"/>
                  </a:cubicBezTo>
                  <a:cubicBezTo>
                    <a:pt x="25399" y="823067"/>
                    <a:pt x="210489" y="1040774"/>
                    <a:pt x="456541" y="1091123"/>
                  </a:cubicBezTo>
                  <a:lnTo>
                    <a:pt x="535422" y="1099075"/>
                  </a:lnTo>
                  <a:lnTo>
                    <a:pt x="535422" y="1124687"/>
                  </a:lnTo>
                  <a:lnTo>
                    <a:pt x="451423" y="1116219"/>
                  </a:lnTo>
                  <a:cubicBezTo>
                    <a:pt x="193797" y="1063501"/>
                    <a:pt x="0" y="835554"/>
                    <a:pt x="0" y="562343"/>
                  </a:cubicBezTo>
                  <a:cubicBezTo>
                    <a:pt x="0" y="289132"/>
                    <a:pt x="193797" y="61185"/>
                    <a:pt x="451423" y="846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7" name="Freeform 44">
              <a:extLst>
                <a:ext uri="{FF2B5EF4-FFF2-40B4-BE49-F238E27FC236}">
                  <a16:creationId xmlns:a16="http://schemas.microsoft.com/office/drawing/2014/main" id="{35A2267B-0862-A24E-87D2-6CE5187CF9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746" y="806365"/>
              <a:ext cx="1130726" cy="1130724"/>
            </a:xfrm>
            <a:custGeom>
              <a:avLst/>
              <a:gdLst>
                <a:gd name="connsiteX0" fmla="*/ 565363 w 1130726"/>
                <a:gd name="connsiteY0" fmla="*/ 25186 h 1130724"/>
                <a:gd name="connsiteX1" fmla="*/ 25399 w 1130726"/>
                <a:gd name="connsiteY1" fmla="*/ 565149 h 1130724"/>
                <a:gd name="connsiteX2" fmla="*/ 565363 w 1130726"/>
                <a:gd name="connsiteY2" fmla="*/ 1105112 h 1130724"/>
                <a:gd name="connsiteX3" fmla="*/ 1105327 w 1130726"/>
                <a:gd name="connsiteY3" fmla="*/ 565149 h 1130724"/>
                <a:gd name="connsiteX4" fmla="*/ 565363 w 1130726"/>
                <a:gd name="connsiteY4" fmla="*/ 25186 h 1130724"/>
                <a:gd name="connsiteX5" fmla="*/ 565363 w 1130726"/>
                <a:gd name="connsiteY5" fmla="*/ 0 h 1130724"/>
                <a:gd name="connsiteX6" fmla="*/ 1130726 w 1130726"/>
                <a:gd name="connsiteY6" fmla="*/ 565362 h 1130724"/>
                <a:gd name="connsiteX7" fmla="*/ 565363 w 1130726"/>
                <a:gd name="connsiteY7" fmla="*/ 1130724 h 1130724"/>
                <a:gd name="connsiteX8" fmla="*/ 0 w 1130726"/>
                <a:gd name="connsiteY8" fmla="*/ 565362 h 1130724"/>
                <a:gd name="connsiteX9" fmla="*/ 565363 w 1130726"/>
                <a:gd name="connsiteY9" fmla="*/ 0 h 113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0726" h="1130724">
                  <a:moveTo>
                    <a:pt x="565363" y="25186"/>
                  </a:moveTo>
                  <a:cubicBezTo>
                    <a:pt x="267149" y="25186"/>
                    <a:pt x="25399" y="266936"/>
                    <a:pt x="25399" y="565149"/>
                  </a:cubicBezTo>
                  <a:cubicBezTo>
                    <a:pt x="25399" y="863362"/>
                    <a:pt x="267149" y="1105112"/>
                    <a:pt x="565363" y="1105112"/>
                  </a:cubicBezTo>
                  <a:cubicBezTo>
                    <a:pt x="863577" y="1105112"/>
                    <a:pt x="1105327" y="863362"/>
                    <a:pt x="1105327" y="565149"/>
                  </a:cubicBezTo>
                  <a:cubicBezTo>
                    <a:pt x="1105327" y="266936"/>
                    <a:pt x="863577" y="25186"/>
                    <a:pt x="565363" y="25186"/>
                  </a:cubicBezTo>
                  <a:close/>
                  <a:moveTo>
                    <a:pt x="565363" y="0"/>
                  </a:moveTo>
                  <a:cubicBezTo>
                    <a:pt x="877604" y="0"/>
                    <a:pt x="1130726" y="253121"/>
                    <a:pt x="1130726" y="565362"/>
                  </a:cubicBezTo>
                  <a:cubicBezTo>
                    <a:pt x="1130726" y="877603"/>
                    <a:pt x="877604" y="1130724"/>
                    <a:pt x="565363" y="1130724"/>
                  </a:cubicBezTo>
                  <a:cubicBezTo>
                    <a:pt x="253122" y="1130724"/>
                    <a:pt x="0" y="877603"/>
                    <a:pt x="0" y="565362"/>
                  </a:cubicBezTo>
                  <a:cubicBezTo>
                    <a:pt x="0" y="253121"/>
                    <a:pt x="253122" y="0"/>
                    <a:pt x="56536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7" name="Freeform 45">
              <a:extLst>
                <a:ext uri="{FF2B5EF4-FFF2-40B4-BE49-F238E27FC236}">
                  <a16:creationId xmlns:a16="http://schemas.microsoft.com/office/drawing/2014/main" id="{A404A0DE-A076-8C4E-B8D4-EBC9453377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6578" y="3552837"/>
              <a:ext cx="535422" cy="1124688"/>
            </a:xfrm>
            <a:custGeom>
              <a:avLst/>
              <a:gdLst>
                <a:gd name="connsiteX0" fmla="*/ 535422 w 535422"/>
                <a:gd name="connsiteY0" fmla="*/ 0 h 1124688"/>
                <a:gd name="connsiteX1" fmla="*/ 535422 w 535422"/>
                <a:gd name="connsiteY1" fmla="*/ 25186 h 1124688"/>
                <a:gd name="connsiteX2" fmla="*/ 456541 w 535422"/>
                <a:gd name="connsiteY2" fmla="*/ 33138 h 1124688"/>
                <a:gd name="connsiteX3" fmla="*/ 25399 w 535422"/>
                <a:gd name="connsiteY3" fmla="*/ 562131 h 1124688"/>
                <a:gd name="connsiteX4" fmla="*/ 456541 w 535422"/>
                <a:gd name="connsiteY4" fmla="*/ 1091124 h 1124688"/>
                <a:gd name="connsiteX5" fmla="*/ 535422 w 535422"/>
                <a:gd name="connsiteY5" fmla="*/ 1099076 h 1124688"/>
                <a:gd name="connsiteX6" fmla="*/ 535422 w 535422"/>
                <a:gd name="connsiteY6" fmla="*/ 1124688 h 1124688"/>
                <a:gd name="connsiteX7" fmla="*/ 451423 w 535422"/>
                <a:gd name="connsiteY7" fmla="*/ 1116220 h 1124688"/>
                <a:gd name="connsiteX8" fmla="*/ 0 w 535422"/>
                <a:gd name="connsiteY8" fmla="*/ 562344 h 1124688"/>
                <a:gd name="connsiteX9" fmla="*/ 451423 w 535422"/>
                <a:gd name="connsiteY9" fmla="*/ 8468 h 112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5422" h="1124688">
                  <a:moveTo>
                    <a:pt x="535422" y="0"/>
                  </a:moveTo>
                  <a:lnTo>
                    <a:pt x="535422" y="25186"/>
                  </a:lnTo>
                  <a:lnTo>
                    <a:pt x="456541" y="33138"/>
                  </a:lnTo>
                  <a:cubicBezTo>
                    <a:pt x="210489" y="83488"/>
                    <a:pt x="25399" y="301195"/>
                    <a:pt x="25399" y="562131"/>
                  </a:cubicBezTo>
                  <a:cubicBezTo>
                    <a:pt x="25399" y="823068"/>
                    <a:pt x="210489" y="1040775"/>
                    <a:pt x="456541" y="1091124"/>
                  </a:cubicBezTo>
                  <a:lnTo>
                    <a:pt x="535422" y="1099076"/>
                  </a:lnTo>
                  <a:lnTo>
                    <a:pt x="535422" y="1124688"/>
                  </a:lnTo>
                  <a:lnTo>
                    <a:pt x="451423" y="1116220"/>
                  </a:lnTo>
                  <a:cubicBezTo>
                    <a:pt x="193797" y="1063502"/>
                    <a:pt x="0" y="835555"/>
                    <a:pt x="0" y="562344"/>
                  </a:cubicBezTo>
                  <a:cubicBezTo>
                    <a:pt x="0" y="289133"/>
                    <a:pt x="193797" y="61186"/>
                    <a:pt x="451423" y="846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8" name="Freeform 53">
              <a:extLst>
                <a:ext uri="{FF2B5EF4-FFF2-40B4-BE49-F238E27FC236}">
                  <a16:creationId xmlns:a16="http://schemas.microsoft.com/office/drawing/2014/main" id="{9EED6D73-C275-3347-BB66-C839642572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6642" y="6295916"/>
              <a:ext cx="535358" cy="562084"/>
            </a:xfrm>
            <a:custGeom>
              <a:avLst/>
              <a:gdLst>
                <a:gd name="connsiteX0" fmla="*/ 535358 w 535358"/>
                <a:gd name="connsiteY0" fmla="*/ 0 h 562084"/>
                <a:gd name="connsiteX1" fmla="*/ 535358 w 535358"/>
                <a:gd name="connsiteY1" fmla="*/ 25186 h 562084"/>
                <a:gd name="connsiteX2" fmla="*/ 469717 w 535358"/>
                <a:gd name="connsiteY2" fmla="*/ 30978 h 562084"/>
                <a:gd name="connsiteX3" fmla="*/ 36306 w 535358"/>
                <a:gd name="connsiteY3" fmla="*/ 453686 h 562084"/>
                <a:gd name="connsiteX4" fmla="*/ 25378 w 535358"/>
                <a:gd name="connsiteY4" fmla="*/ 562084 h 562084"/>
                <a:gd name="connsiteX5" fmla="*/ 0 w 535358"/>
                <a:gd name="connsiteY5" fmla="*/ 562084 h 562084"/>
                <a:gd name="connsiteX6" fmla="*/ 11423 w 535358"/>
                <a:gd name="connsiteY6" fmla="*/ 448780 h 562084"/>
                <a:gd name="connsiteX7" fmla="*/ 465221 w 535358"/>
                <a:gd name="connsiteY7" fmla="*/ 6189 h 56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358" h="562084">
                  <a:moveTo>
                    <a:pt x="535358" y="0"/>
                  </a:moveTo>
                  <a:lnTo>
                    <a:pt x="535358" y="25186"/>
                  </a:lnTo>
                  <a:lnTo>
                    <a:pt x="469717" y="30978"/>
                  </a:lnTo>
                  <a:cubicBezTo>
                    <a:pt x="252550" y="69769"/>
                    <a:pt x="80361" y="238391"/>
                    <a:pt x="36306" y="453686"/>
                  </a:cubicBezTo>
                  <a:lnTo>
                    <a:pt x="25378" y="562084"/>
                  </a:lnTo>
                  <a:lnTo>
                    <a:pt x="0" y="562084"/>
                  </a:lnTo>
                  <a:lnTo>
                    <a:pt x="11423" y="448780"/>
                  </a:lnTo>
                  <a:cubicBezTo>
                    <a:pt x="57551" y="223357"/>
                    <a:pt x="237840" y="46805"/>
                    <a:pt x="465221" y="618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723460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B9FCB6E-6E47-4E16-8C70-D05711EF25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938" t="18825" r="13308" b="29076"/>
          <a:stretch/>
        </p:blipFill>
        <p:spPr>
          <a:xfrm>
            <a:off x="0" y="438150"/>
            <a:ext cx="10191750" cy="5219700"/>
          </a:xfrm>
        </p:spPr>
      </p:pic>
    </p:spTree>
    <p:extLst>
      <p:ext uri="{BB962C8B-B14F-4D97-AF65-F5344CB8AC3E}">
        <p14:creationId xmlns:p14="http://schemas.microsoft.com/office/powerpoint/2010/main" val="2066250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B406E536-949A-4B6B-9059-6B1C25BD63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6772845"/>
              </p:ext>
            </p:extLst>
          </p:nvPr>
        </p:nvGraphicFramePr>
        <p:xfrm>
          <a:off x="613775" y="826718"/>
          <a:ext cx="8242125" cy="4934315"/>
        </p:xfrm>
        <a:graphic>
          <a:graphicData uri="http://schemas.openxmlformats.org/drawingml/2006/table">
            <a:tbl>
              <a:tblPr/>
              <a:tblGrid>
                <a:gridCol w="6864723">
                  <a:extLst>
                    <a:ext uri="{9D8B030D-6E8A-4147-A177-3AD203B41FA5}">
                      <a16:colId xmlns:a16="http://schemas.microsoft.com/office/drawing/2014/main" val="2112136557"/>
                    </a:ext>
                  </a:extLst>
                </a:gridCol>
                <a:gridCol w="1377402">
                  <a:extLst>
                    <a:ext uri="{9D8B030D-6E8A-4147-A177-3AD203B41FA5}">
                      <a16:colId xmlns:a16="http://schemas.microsoft.com/office/drawing/2014/main" val="1240493417"/>
                    </a:ext>
                  </a:extLst>
                </a:gridCol>
              </a:tblGrid>
              <a:tr h="3968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MAJOR EXPENSES 2020-21</a:t>
                      </a:r>
                    </a:p>
                  </a:txBody>
                  <a:tcPr marL="7827" marR="7827" marT="78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27" marR="7827" marT="78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254148"/>
                  </a:ext>
                </a:extLst>
              </a:tr>
              <a:tr h="21453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27" marR="7827" marT="78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27" marR="7827" marT="78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795610"/>
                  </a:ext>
                </a:extLst>
              </a:tr>
              <a:tr h="33253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Head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Amount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518223"/>
                  </a:ext>
                </a:extLst>
              </a:tr>
              <a:tr h="33253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Pump Repair(Pump Purchase and repairs)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93245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343817"/>
                  </a:ext>
                </a:extLst>
              </a:tr>
              <a:tr h="33253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Electrical Repair(C6 palel,MCCB box)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160100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97139"/>
                  </a:ext>
                </a:extLst>
              </a:tr>
              <a:tr h="33253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Roof Repair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12440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18131"/>
                  </a:ext>
                </a:extLst>
              </a:tr>
              <a:tr h="33253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Ht &amp; LT  Room Repair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46280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0420714"/>
                  </a:ext>
                </a:extLst>
              </a:tr>
              <a:tr h="33253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Fixing Soil &amp; Glasses in Stairs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63780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822673"/>
                  </a:ext>
                </a:extLst>
              </a:tr>
              <a:tr h="33253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Shed for covering shaft  at terrace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50930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362466"/>
                  </a:ext>
                </a:extLst>
              </a:tr>
              <a:tr h="33253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Reparing &amp; replacemnet of water pipeline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110482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897383"/>
                  </a:ext>
                </a:extLst>
              </a:tr>
              <a:tr h="33253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Car Parking Painting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162390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812210"/>
                  </a:ext>
                </a:extLst>
              </a:tr>
              <a:tr h="33253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Community  Hall work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357520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9117084"/>
                  </a:ext>
                </a:extLst>
              </a:tr>
              <a:tr h="33253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Shafts Repair ( Tiling area/fixing water leakge)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104530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1361694"/>
                  </a:ext>
                </a:extLst>
              </a:tr>
              <a:tr h="33253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 Block Basement repair work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24100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041606"/>
                  </a:ext>
                </a:extLst>
              </a:tr>
              <a:tr h="33253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1185797</a:t>
                      </a:r>
                    </a:p>
                  </a:txBody>
                  <a:tcPr marL="7827" marR="7827" marT="7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81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51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FD68DA-43BA-4508-8DE2-BA9BB7B2F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57560" y="1995145"/>
            <a:ext cx="6712194" cy="3305542"/>
          </a:xfrm>
          <a:noFill/>
        </p:spPr>
        <p:txBody>
          <a:bodyPr>
            <a:noAutofit/>
          </a:bodyPr>
          <a:lstStyle/>
          <a:p>
            <a:pPr marL="91440" marR="0" lvl="0">
              <a:lnSpc>
                <a:spcPct val="150000"/>
              </a:lnSpc>
              <a:spcBef>
                <a:spcPts val="0"/>
              </a:spcBef>
            </a:pPr>
            <a:r>
              <a:rPr lang="en-US" sz="1800" b="1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</a:t>
            </a:r>
            <a: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Welcome address by the President</a:t>
            </a:r>
            <a:b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</a:t>
            </a:r>
            <a: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Confirmation of the minutes of meeting held on 20th Dec, 2020</a:t>
            </a:r>
            <a:b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3.</a:t>
            </a:r>
            <a: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Hony</a:t>
            </a:r>
            <a: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. Secretary’s Report</a:t>
            </a:r>
            <a:b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4.</a:t>
            </a:r>
            <a: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Consideration of Audit Report FY 20-21</a:t>
            </a:r>
            <a:b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</a:t>
            </a:r>
            <a: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Programme of Activities for 2021-2022</a:t>
            </a:r>
            <a:b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</a:t>
            </a:r>
            <a: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Electrical supply through single individual meter system</a:t>
            </a:r>
            <a:b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</a:t>
            </a:r>
            <a: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Structural Audit of the Building</a:t>
            </a:r>
            <a:b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</a:t>
            </a:r>
            <a: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Points received from members</a:t>
            </a:r>
            <a:b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9.</a:t>
            </a:r>
            <a: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Any other matter with the permission of the Chair.</a:t>
            </a:r>
            <a:b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</a:br>
            <a:br>
              <a:rPr lang="en-US" sz="1800" dirty="0">
                <a:solidFill>
                  <a:srgbClr val="262626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</a:br>
            <a:endParaRPr lang="en-US" sz="1800" dirty="0">
              <a:solidFill>
                <a:srgbClr val="262626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picture containing building, sitting, bench, side&#10;&#10;Description automatically generated">
            <a:extLst>
              <a:ext uri="{FF2B5EF4-FFF2-40B4-BE49-F238E27FC236}">
                <a16:creationId xmlns:a16="http://schemas.microsoft.com/office/drawing/2014/main" id="{282CF6DD-7FE8-4063-9551-1B7BBCE92A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4635315" cy="6857999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7">
            <a:extLst>
              <a:ext uri="{FF2B5EF4-FFF2-40B4-BE49-F238E27FC236}">
                <a16:creationId xmlns:a16="http://schemas.microsoft.com/office/drawing/2014/main" id="{849DA2B9-E69D-4EAD-B06D-F4F65B9A75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3009105" cy="728359"/>
          </a:xfrm>
        </p:spPr>
        <p:txBody>
          <a:bodyPr>
            <a:normAutofit fontScale="92500"/>
          </a:bodyPr>
          <a:lstStyle/>
          <a:p>
            <a:r>
              <a:rPr lang="en-US" dirty="0"/>
              <a:t>Pragjyotishpur C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2F858ED2-DD6A-4189-B010-BD44EEC82D87}"/>
              </a:ext>
            </a:extLst>
          </p:cNvPr>
          <p:cNvSpPr txBox="1">
            <a:spLocks/>
          </p:cNvSpPr>
          <p:nvPr/>
        </p:nvSpPr>
        <p:spPr>
          <a:xfrm>
            <a:off x="5358753" y="-56444"/>
            <a:ext cx="5774107" cy="49427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u="sng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Agenda points</a:t>
            </a:r>
          </a:p>
          <a:p>
            <a:endParaRPr lang="en-US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2602E3-8277-48A9-85B3-78417CF9C6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567876" y="4800599"/>
            <a:ext cx="2743201" cy="205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737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F2D117B8-C655-423C-9EB0-68EC76E8F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9261158" cy="113447"/>
          </a:xfrm>
        </p:spPr>
        <p:txBody>
          <a:bodyPr>
            <a:noAutofit/>
          </a:bodyPr>
          <a:lstStyle/>
          <a:p>
            <a:r>
              <a:rPr lang="en-US" sz="2800" b="1" dirty="0"/>
              <a:t>Audit Report FY 2020-2021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A3B6A4B-A049-4745-BAEB-3C65552EDE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452" r="9986" b="4527"/>
          <a:stretch/>
        </p:blipFill>
        <p:spPr>
          <a:xfrm>
            <a:off x="0" y="286604"/>
            <a:ext cx="11740444" cy="58884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1714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6AC869C-F70D-410B-BA66-B0C0EB0D86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9358" r="8958" b="5474"/>
          <a:stretch/>
        </p:blipFill>
        <p:spPr>
          <a:xfrm>
            <a:off x="-5674" y="371476"/>
            <a:ext cx="11278511" cy="5586412"/>
          </a:xfrm>
        </p:spPr>
      </p:pic>
    </p:spTree>
    <p:extLst>
      <p:ext uri="{BB962C8B-B14F-4D97-AF65-F5344CB8AC3E}">
        <p14:creationId xmlns:p14="http://schemas.microsoft.com/office/powerpoint/2010/main" val="3629811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FD45693-0FE4-413F-B498-0260AA9E4B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431" t="14796" r="517" b="7272"/>
          <a:stretch/>
        </p:blipFill>
        <p:spPr>
          <a:xfrm>
            <a:off x="185738" y="128588"/>
            <a:ext cx="11901487" cy="5157788"/>
          </a:xfrm>
        </p:spPr>
      </p:pic>
    </p:spTree>
    <p:extLst>
      <p:ext uri="{BB962C8B-B14F-4D97-AF65-F5344CB8AC3E}">
        <p14:creationId xmlns:p14="http://schemas.microsoft.com/office/powerpoint/2010/main" val="782791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58BA7-B536-47B0-B2E3-3DC05D42A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1040837" y="602932"/>
            <a:ext cx="7575233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F95E664-C98F-4CE5-9001-9DC45E1629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3591" r="2631" b="16484"/>
          <a:stretch/>
        </p:blipFill>
        <p:spPr>
          <a:xfrm>
            <a:off x="271463" y="648651"/>
            <a:ext cx="11172825" cy="5249231"/>
          </a:xfrm>
        </p:spPr>
      </p:pic>
    </p:spTree>
    <p:extLst>
      <p:ext uri="{BB962C8B-B14F-4D97-AF65-F5344CB8AC3E}">
        <p14:creationId xmlns:p14="http://schemas.microsoft.com/office/powerpoint/2010/main" val="3915659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CD53900-08C1-4852-A143-9FC94CE577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578" t="17491" r="9349" b="9060"/>
          <a:stretch/>
        </p:blipFill>
        <p:spPr>
          <a:xfrm>
            <a:off x="986349" y="578734"/>
            <a:ext cx="10079048" cy="4836230"/>
          </a:xfrm>
        </p:spPr>
      </p:pic>
    </p:spTree>
    <p:extLst>
      <p:ext uri="{BB962C8B-B14F-4D97-AF65-F5344CB8AC3E}">
        <p14:creationId xmlns:p14="http://schemas.microsoft.com/office/powerpoint/2010/main" val="1306350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108DE4-8CF9-4269-B2AB-2ED824023AAD}"/>
              </a:ext>
            </a:extLst>
          </p:cNvPr>
          <p:cNvSpPr txBox="1"/>
          <p:nvPr/>
        </p:nvSpPr>
        <p:spPr>
          <a:xfrm>
            <a:off x="2326341" y="484094"/>
            <a:ext cx="696557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0" u="sng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Fund Position As On 10th Oct ,2021</a:t>
            </a:r>
          </a:p>
          <a:p>
            <a:endParaRPr lang="en-US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AB106BBE-42E8-4834-8155-6CE65BEE5E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4155374"/>
              </p:ext>
            </p:extLst>
          </p:nvPr>
        </p:nvGraphicFramePr>
        <p:xfrm>
          <a:off x="1223682" y="1896034"/>
          <a:ext cx="9950822" cy="3361765"/>
        </p:xfrm>
        <a:graphic>
          <a:graphicData uri="http://schemas.openxmlformats.org/drawingml/2006/table">
            <a:tbl>
              <a:tblPr/>
              <a:tblGrid>
                <a:gridCol w="433228">
                  <a:extLst>
                    <a:ext uri="{9D8B030D-6E8A-4147-A177-3AD203B41FA5}">
                      <a16:colId xmlns:a16="http://schemas.microsoft.com/office/drawing/2014/main" val="302832895"/>
                    </a:ext>
                  </a:extLst>
                </a:gridCol>
                <a:gridCol w="4342360">
                  <a:extLst>
                    <a:ext uri="{9D8B030D-6E8A-4147-A177-3AD203B41FA5}">
                      <a16:colId xmlns:a16="http://schemas.microsoft.com/office/drawing/2014/main" val="1235436040"/>
                    </a:ext>
                  </a:extLst>
                </a:gridCol>
                <a:gridCol w="819441">
                  <a:extLst>
                    <a:ext uri="{9D8B030D-6E8A-4147-A177-3AD203B41FA5}">
                      <a16:colId xmlns:a16="http://schemas.microsoft.com/office/drawing/2014/main" val="363323148"/>
                    </a:ext>
                  </a:extLst>
                </a:gridCol>
                <a:gridCol w="1078033">
                  <a:extLst>
                    <a:ext uri="{9D8B030D-6E8A-4147-A177-3AD203B41FA5}">
                      <a16:colId xmlns:a16="http://schemas.microsoft.com/office/drawing/2014/main" val="2254062019"/>
                    </a:ext>
                  </a:extLst>
                </a:gridCol>
                <a:gridCol w="1773215">
                  <a:extLst>
                    <a:ext uri="{9D8B030D-6E8A-4147-A177-3AD203B41FA5}">
                      <a16:colId xmlns:a16="http://schemas.microsoft.com/office/drawing/2014/main" val="1288029876"/>
                    </a:ext>
                  </a:extLst>
                </a:gridCol>
                <a:gridCol w="1504545">
                  <a:extLst>
                    <a:ext uri="{9D8B030D-6E8A-4147-A177-3AD203B41FA5}">
                      <a16:colId xmlns:a16="http://schemas.microsoft.com/office/drawing/2014/main" val="315228136"/>
                    </a:ext>
                  </a:extLst>
                </a:gridCol>
              </a:tblGrid>
              <a:tr h="6788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S.No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Accounts Head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A/C No.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Bank Name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Balance in Saving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Fixed Deposite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0797552"/>
                  </a:ext>
                </a:extLst>
              </a:tr>
              <a:tr h="3557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Ground Rent(DCSB)(Old Maintanance)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A/C-17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DSCB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3748395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386562"/>
                  </a:ext>
                </a:extLst>
              </a:tr>
              <a:tr h="3557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Extension Project  (DCSB)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A/C-51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DSCB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2271914"/>
                  </a:ext>
                </a:extLst>
              </a:tr>
              <a:tr h="3557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Devleopment Fund(DSCB)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A/C-58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DSCB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75334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844106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790717"/>
                  </a:ext>
                </a:extLst>
              </a:tr>
              <a:tr h="3557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Maintanance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(ICICI)        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A/C-99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ICICI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794909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1528333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843142"/>
                  </a:ext>
                </a:extLst>
              </a:tr>
              <a:tr h="3557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Garden Fund(ICICI)   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A/C-38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ICICI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25091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6059921"/>
                  </a:ext>
                </a:extLst>
              </a:tr>
              <a:tr h="3705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Infrastruture Fund(ICICI)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A/C-87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ICICI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79536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404625"/>
                  </a:ext>
                </a:extLst>
              </a:tr>
              <a:tr h="53361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Grand 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1022584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6620834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9011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5278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552F4-F53F-46FD-92E2-619E63370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930" y="-461849"/>
            <a:ext cx="10058400" cy="1450757"/>
          </a:xfrm>
        </p:spPr>
        <p:txBody>
          <a:bodyPr anchor="b">
            <a:normAutofit/>
          </a:bodyPr>
          <a:lstStyle/>
          <a:p>
            <a:r>
              <a:rPr lang="en-US" sz="3600" u="sng" dirty="0"/>
              <a:t>Structural Audit Highlights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9EDA54A-B6D8-4D3C-ACA5-40783A10F7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934" t="8660" r="10502" b="13129"/>
          <a:stretch/>
        </p:blipFill>
        <p:spPr>
          <a:xfrm>
            <a:off x="0" y="988908"/>
            <a:ext cx="10397067" cy="4880185"/>
          </a:xfrm>
          <a:noFill/>
        </p:spPr>
      </p:pic>
    </p:spTree>
    <p:extLst>
      <p:ext uri="{BB962C8B-B14F-4D97-AF65-F5344CB8AC3E}">
        <p14:creationId xmlns:p14="http://schemas.microsoft.com/office/powerpoint/2010/main" val="2401488571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VTI">
  <a:themeElements>
    <a:clrScheme name="Custom 37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9BA8B7"/>
      </a:accent1>
      <a:accent2>
        <a:srgbClr val="E6A02E"/>
      </a:accent2>
      <a:accent3>
        <a:srgbClr val="BF6A3B"/>
      </a:accent3>
      <a:accent4>
        <a:srgbClr val="92987A"/>
      </a:accent4>
      <a:accent5>
        <a:srgbClr val="857659"/>
      </a:accent5>
      <a:accent6>
        <a:srgbClr val="A0988C"/>
      </a:accent6>
      <a:hlink>
        <a:srgbClr val="00B0F0"/>
      </a:hlink>
      <a:folHlink>
        <a:srgbClr val="738F97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WO.pptx" id="{769520F8-BFE5-4C8C-A7AA-375C025A91CE}" vid="{AEAFD717-D3C8-4034-8F7E-D5220B0CCEB8}"/>
    </a:ext>
  </a:extLst>
</a:theme>
</file>

<file path=ppt/theme/theme2.xml><?xml version="1.0" encoding="utf-8"?>
<a:theme xmlns:a="http://schemas.openxmlformats.org/drawingml/2006/main" name="PunchcardVTI">
  <a:themeElements>
    <a:clrScheme name="Office">
      <a:dk1>
        <a:srgbClr val="000000"/>
      </a:dk1>
      <a:lt1>
        <a:srgbClr val="FFFFFF"/>
      </a:lt1>
      <a:dk2>
        <a:srgbClr val="1D242E"/>
      </a:dk2>
      <a:lt2>
        <a:srgbClr val="F2F1F1"/>
      </a:lt2>
      <a:accent1>
        <a:srgbClr val="4472C4"/>
      </a:accent1>
      <a:accent2>
        <a:srgbClr val="ED7D31"/>
      </a:accent2>
      <a:accent3>
        <a:srgbClr val="A3A3A3"/>
      </a:accent3>
      <a:accent4>
        <a:srgbClr val="CF9B00"/>
      </a:accent4>
      <a:accent5>
        <a:srgbClr val="5B9BD5"/>
      </a:accent5>
      <a:accent6>
        <a:srgbClr val="70AD47"/>
      </a:accent6>
      <a:hlink>
        <a:srgbClr val="D26012"/>
      </a:hlink>
      <a:folHlink>
        <a:srgbClr val="9A5879"/>
      </a:folHlink>
    </a:clrScheme>
    <a:fontScheme name="Punchcard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unchcardVTI" id="{C7262591-AF98-8F48-B56D-6342D2439B1A}" vid="{261D9F73-974A-B14E-9EAF-4871CCA60BB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{EFFE7A15-DD92-4131-8A7B-87BF21230A36}tf56160789_win32</Template>
  <TotalTime>965</TotalTime>
  <Words>509</Words>
  <Application>Microsoft Office PowerPoint</Application>
  <PresentationFormat>Widescreen</PresentationFormat>
  <Paragraphs>116</Paragraphs>
  <Slides>18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Bookman Old Style</vt:lpstr>
      <vt:lpstr>Calibri</vt:lpstr>
      <vt:lpstr>Calibri Light</vt:lpstr>
      <vt:lpstr>Franklin Gothic Book</vt:lpstr>
      <vt:lpstr>Neue Haas Grotesk Text Pro</vt:lpstr>
      <vt:lpstr>Wingdings</vt:lpstr>
      <vt:lpstr>1_RetrospectVTI</vt:lpstr>
      <vt:lpstr>PunchcardVTI</vt:lpstr>
      <vt:lpstr>Office Theme</vt:lpstr>
      <vt:lpstr>WELCOME TO PRAGJYTISHPUR CGHS ANNUAL GENERAL MEETING FY2020-2021</vt:lpstr>
      <vt:lpstr>1. Welcome address by the President 2.  Confirmation of the minutes of meeting held on 20th Dec, 2020 3. Hony. Secretary’s Report 4. Consideration of Audit Report FY 20-21 5. Programme of Activities for 2021-2022 6. Electrical supply through single individual meter system 7. Structural Audit of the Building 8. Points received from members 9. Any other matter with the permission of the Chair.  </vt:lpstr>
      <vt:lpstr>Audit Report FY 2020-2021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Structural Audit Highlights</vt:lpstr>
      <vt:lpstr>PowerPoint Presentation</vt:lpstr>
      <vt:lpstr>PowerPoint Presentation</vt:lpstr>
      <vt:lpstr>Solar Power Plant</vt:lpstr>
      <vt:lpstr>Solar Power Plant</vt:lpstr>
      <vt:lpstr>Solar Power Plant</vt:lpstr>
      <vt:lpstr>Solar Power Plant</vt:lpstr>
      <vt:lpstr>  THANK YOU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address by the Presid Confirmation of the minutes of meeting held on 20th Dec, 2020. Hony. Secretary’s Report Consideration of Audit Report FY 20-21 Programme of Activities for 2021-2022  Electrical supply through single individual meter system  Structural Audit of the Building Points received from members Any other matter with the permission of the Chair.  </dc:title>
  <dc:creator>Sanjeev Bora</dc:creator>
  <cp:lastModifiedBy>Sanjeev Bora</cp:lastModifiedBy>
  <cp:revision>212</cp:revision>
  <dcterms:created xsi:type="dcterms:W3CDTF">2021-10-09T15:22:50Z</dcterms:created>
  <dcterms:modified xsi:type="dcterms:W3CDTF">2021-10-10T12:32:25Z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17bdc821-b056-4ff3-a309-d0e88a5cb545</vt:lpwstr>
  </property>
  <property fmtid="{D5CDD505-2E9C-101B-9397-08002B2CF9AE}" pid="3" name="HCLClassification">
    <vt:lpwstr>HCL_Cla5s_Publ1c</vt:lpwstr>
  </property>
  <property fmtid="{D5CDD505-2E9C-101B-9397-08002B2CF9AE}" pid="4" name="HCLClassD6">
    <vt:lpwstr>False</vt:lpwstr>
  </property>
</Properties>
</file>